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1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085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724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59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63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27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867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136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10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68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63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6A65-2D05-4E4F-800E-048936F0C1E8}" type="datetimeFigureOut">
              <a:rPr lang="de-CH" smtClean="0"/>
              <a:t>10.05.2020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5537-C0A9-45CE-A754-D168318496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37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3" y="-315416"/>
            <a:ext cx="11218736" cy="76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8000" y="4149080"/>
            <a:ext cx="6400800" cy="1752600"/>
          </a:xfrm>
        </p:spPr>
        <p:txBody>
          <a:bodyPr>
            <a:normAutofit/>
          </a:bodyPr>
          <a:lstStyle/>
          <a:p>
            <a:r>
              <a:rPr lang="de-CH" b="1" dirty="0">
                <a:solidFill>
                  <a:srgbClr val="002060"/>
                </a:solidFill>
              </a:rPr>
              <a:t>Körperbild(er) auf die Bühne</a:t>
            </a:r>
          </a:p>
          <a:p>
            <a:r>
              <a:rPr lang="de-CH" sz="2000" b="1" dirty="0" smtClean="0">
                <a:solidFill>
                  <a:srgbClr val="002060"/>
                </a:solidFill>
              </a:rPr>
              <a:t>Planung einer theaterpädagogischen Projektwoche zum Thema Körperbild für eine Mädchengruppe der Sekundarstufe I</a:t>
            </a:r>
            <a:endParaRPr lang="de-CH" sz="2000" b="1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75656" y="47667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>
                <a:solidFill>
                  <a:srgbClr val="002060"/>
                </a:solidFill>
              </a:rPr>
              <a:t>Prämierung der Masterarbeit </a:t>
            </a:r>
            <a:endParaRPr lang="de-CH" sz="3200" b="1" dirty="0" smtClean="0">
              <a:solidFill>
                <a:srgbClr val="002060"/>
              </a:solidFill>
            </a:endParaRPr>
          </a:p>
          <a:p>
            <a:pPr algn="ctr"/>
            <a:r>
              <a:rPr lang="de-CH" sz="3200" b="1" dirty="0" smtClean="0">
                <a:solidFill>
                  <a:srgbClr val="002060"/>
                </a:solidFill>
              </a:rPr>
              <a:t>von </a:t>
            </a:r>
            <a:r>
              <a:rPr lang="de-CH" sz="3200" b="1" dirty="0">
                <a:solidFill>
                  <a:srgbClr val="002060"/>
                </a:solidFill>
              </a:rPr>
              <a:t>Elisa </a:t>
            </a:r>
            <a:r>
              <a:rPr lang="de-CH" sz="3200" b="1" dirty="0" smtClean="0">
                <a:solidFill>
                  <a:srgbClr val="002060"/>
                </a:solidFill>
              </a:rPr>
              <a:t>Eberhard</a:t>
            </a:r>
            <a:endParaRPr lang="de-CH" sz="3200" b="1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3608" y="6021288"/>
            <a:ext cx="70567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solidFill>
                  <a:srgbClr val="002060"/>
                </a:solidFill>
              </a:rPr>
              <a:t>Im Namen der Masterarbeitskommission, Brigitte Anliker</a:t>
            </a:r>
          </a:p>
          <a:p>
            <a:pPr algn="ctr"/>
            <a:endParaRPr lang="de-CH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2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107"/>
    </mc:Choice>
    <mc:Fallback>
      <p:transition spd="slow" advTm="232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Bildschirmpräsentation (4:3)</PresentationFormat>
  <Paragraphs>5</Paragraphs>
  <Slides>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Anliker, Brigitte</dc:creator>
  <cp:lastModifiedBy>Anliker, Brigitte</cp:lastModifiedBy>
  <cp:revision>6</cp:revision>
  <dcterms:created xsi:type="dcterms:W3CDTF">2020-05-04T09:12:57Z</dcterms:created>
  <dcterms:modified xsi:type="dcterms:W3CDTF">2020-05-10T17:17:45Z</dcterms:modified>
</cp:coreProperties>
</file>