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96" r:id="rId3"/>
    <p:sldId id="301" r:id="rId4"/>
    <p:sldId id="280" r:id="rId5"/>
    <p:sldId id="299" r:id="rId6"/>
    <p:sldId id="28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80000"/>
    <a:srgbClr val="8A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7E072-5E65-42DE-ACBB-0E35A87959E6}" v="2" dt="2021-07-08T10:09:11.898"/>
    <p1510:client id="{85CD9E00-FB6B-4CFA-AFD8-5B520B761BBB}" v="1" dt="2021-07-08T10:17:2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verelli, Claudia" userId="d307d774-b4a2-4635-b133-147f4b88d0a6" providerId="ADAL" clId="{40D6B050-081C-4710-A0C4-FAA0859872D5}"/>
    <pc:docChg chg="undo custSel mod addSld delSld modSld sldOrd">
      <pc:chgData name="Peverelli, Claudia" userId="d307d774-b4a2-4635-b133-147f4b88d0a6" providerId="ADAL" clId="{40D6B050-081C-4710-A0C4-FAA0859872D5}" dt="2021-01-20T12:47:44.771" v="457"/>
      <pc:docMkLst>
        <pc:docMk/>
      </pc:docMkLst>
      <pc:sldChg chg="modSp mod">
        <pc:chgData name="Peverelli, Claudia" userId="d307d774-b4a2-4635-b133-147f4b88d0a6" providerId="ADAL" clId="{40D6B050-081C-4710-A0C4-FAA0859872D5}" dt="2021-01-20T12:28:23.003" v="166" actId="20577"/>
        <pc:sldMkLst>
          <pc:docMk/>
          <pc:sldMk cId="4032328270" sldId="289"/>
        </pc:sldMkLst>
        <pc:spChg chg="mod">
          <ac:chgData name="Peverelli, Claudia" userId="d307d774-b4a2-4635-b133-147f4b88d0a6" providerId="ADAL" clId="{40D6B050-081C-4710-A0C4-FAA0859872D5}" dt="2021-01-20T12:28:23.003" v="166" actId="20577"/>
          <ac:spMkLst>
            <pc:docMk/>
            <pc:sldMk cId="4032328270" sldId="289"/>
            <ac:spMk id="12" creationId="{A694FA3A-DF4D-406C-A45B-B391263C0001}"/>
          </ac:spMkLst>
        </pc:spChg>
      </pc:sldChg>
      <pc:sldChg chg="ord">
        <pc:chgData name="Peverelli, Claudia" userId="d307d774-b4a2-4635-b133-147f4b88d0a6" providerId="ADAL" clId="{40D6B050-081C-4710-A0C4-FAA0859872D5}" dt="2021-01-20T11:48:50.951" v="3"/>
        <pc:sldMkLst>
          <pc:docMk/>
          <pc:sldMk cId="596258235" sldId="296"/>
        </pc:sldMkLst>
      </pc:sldChg>
      <pc:sldChg chg="modSp mod modAnim">
        <pc:chgData name="Peverelli, Claudia" userId="d307d774-b4a2-4635-b133-147f4b88d0a6" providerId="ADAL" clId="{40D6B050-081C-4710-A0C4-FAA0859872D5}" dt="2021-01-20T12:47:44.771" v="457"/>
        <pc:sldMkLst>
          <pc:docMk/>
          <pc:sldMk cId="3495586368" sldId="297"/>
        </pc:sldMkLst>
        <pc:picChg chg="mod">
          <ac:chgData name="Peverelli, Claudia" userId="d307d774-b4a2-4635-b133-147f4b88d0a6" providerId="ADAL" clId="{40D6B050-081C-4710-A0C4-FAA0859872D5}" dt="2021-01-20T11:49:05.814" v="4" actId="1076"/>
          <ac:picMkLst>
            <pc:docMk/>
            <pc:sldMk cId="3495586368" sldId="297"/>
            <ac:picMk id="15" creationId="{CE61D09A-4980-4112-AB87-A4065F762495}"/>
          </ac:picMkLst>
        </pc:picChg>
      </pc:sldChg>
      <pc:sldChg chg="del">
        <pc:chgData name="Peverelli, Claudia" userId="d307d774-b4a2-4635-b133-147f4b88d0a6" providerId="ADAL" clId="{40D6B050-081C-4710-A0C4-FAA0859872D5}" dt="2021-01-20T12:24:47.536" v="12" actId="47"/>
        <pc:sldMkLst>
          <pc:docMk/>
          <pc:sldMk cId="3104719302" sldId="298"/>
        </pc:sldMkLst>
      </pc:sldChg>
      <pc:sldChg chg="addSp delSp modSp mod setBg">
        <pc:chgData name="Peverelli, Claudia" userId="d307d774-b4a2-4635-b133-147f4b88d0a6" providerId="ADAL" clId="{40D6B050-081C-4710-A0C4-FAA0859872D5}" dt="2021-01-20T12:31:47.890" v="248" actId="1076"/>
        <pc:sldMkLst>
          <pc:docMk/>
          <pc:sldMk cId="1852561170" sldId="299"/>
        </pc:sldMkLst>
        <pc:spChg chg="del mod">
          <ac:chgData name="Peverelli, Claudia" userId="d307d774-b4a2-4635-b133-147f4b88d0a6" providerId="ADAL" clId="{40D6B050-081C-4710-A0C4-FAA0859872D5}" dt="2021-01-20T12:27:41.061" v="139" actId="478"/>
          <ac:spMkLst>
            <pc:docMk/>
            <pc:sldMk cId="1852561170" sldId="299"/>
            <ac:spMk id="2" creationId="{A31C097D-EAEC-4272-9541-701EDB3A1526}"/>
          </ac:spMkLst>
        </pc:spChg>
        <pc:spChg chg="del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3" creationId="{F75666C4-489B-4A0A-9B75-121B1CA0A87D}"/>
          </ac:spMkLst>
        </pc:spChg>
        <pc:spChg chg="add del mod">
          <ac:chgData name="Peverelli, Claudia" userId="d307d774-b4a2-4635-b133-147f4b88d0a6" providerId="ADAL" clId="{40D6B050-081C-4710-A0C4-FAA0859872D5}" dt="2021-01-20T12:25:47.229" v="46" actId="478"/>
          <ac:spMkLst>
            <pc:docMk/>
            <pc:sldMk cId="1852561170" sldId="299"/>
            <ac:spMk id="6" creationId="{0EE35AE0-3969-42E8-95B6-AE3F8318C234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9" creationId="{40ACA6C3-F2FA-4894-85C1-9FA6051045C5}"/>
          </ac:spMkLst>
        </pc:spChg>
        <pc:spChg chg="add mod">
          <ac:chgData name="Peverelli, Claudia" userId="d307d774-b4a2-4635-b133-147f4b88d0a6" providerId="ADAL" clId="{40D6B050-081C-4710-A0C4-FAA0859872D5}" dt="2021-01-20T12:27:32.477" v="128" actId="1076"/>
          <ac:spMkLst>
            <pc:docMk/>
            <pc:sldMk cId="1852561170" sldId="299"/>
            <ac:spMk id="10" creationId="{E604BA04-172A-42B1-BD97-7DB9E5EAC3FD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11" creationId="{76922BA5-6683-4195-97C3-F3D2A0BB16BD}"/>
          </ac:spMkLst>
        </pc:spChg>
        <pc:spChg chg="add mod">
          <ac:chgData name="Peverelli, Claudia" userId="d307d774-b4a2-4635-b133-147f4b88d0a6" providerId="ADAL" clId="{40D6B050-081C-4710-A0C4-FAA0859872D5}" dt="2021-01-20T12:27:07.835" v="124" actId="1076"/>
          <ac:spMkLst>
            <pc:docMk/>
            <pc:sldMk cId="1852561170" sldId="299"/>
            <ac:spMk id="12" creationId="{22F154BB-4A11-4F58-A122-AB94B59AB1BC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13" creationId="{E59169C9-0DBE-4B66-9C16-22A64324AA6C}"/>
          </ac:spMkLst>
        </pc:spChg>
        <pc:spChg chg="add mod">
          <ac:chgData name="Peverelli, Claudia" userId="d307d774-b4a2-4635-b133-147f4b88d0a6" providerId="ADAL" clId="{40D6B050-081C-4710-A0C4-FAA0859872D5}" dt="2021-01-20T12:31:47.890" v="248" actId="1076"/>
          <ac:spMkLst>
            <pc:docMk/>
            <pc:sldMk cId="1852561170" sldId="299"/>
            <ac:spMk id="14" creationId="{D6C5B346-94F5-4062-A7CF-11B670718549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15" creationId="{F0457BB4-CED7-4065-8959-D6B51491BBAB}"/>
          </ac:spMkLst>
        </pc:spChg>
        <pc:graphicFrameChg chg="add del mod">
          <ac:chgData name="Peverelli, Claudia" userId="d307d774-b4a2-4635-b133-147f4b88d0a6" providerId="ADAL" clId="{40D6B050-081C-4710-A0C4-FAA0859872D5}" dt="2021-01-20T12:27:22.347" v="127" actId="478"/>
          <ac:graphicFrameMkLst>
            <pc:docMk/>
            <pc:sldMk cId="1852561170" sldId="299"/>
            <ac:graphicFrameMk id="5" creationId="{EC518B3D-20AD-46E2-B905-25B6EA2ACE8A}"/>
          </ac:graphicFrameMkLst>
        </pc:graphicFrameChg>
      </pc:sldChg>
      <pc:sldChg chg="addSp modSp new mod ord">
        <pc:chgData name="Peverelli, Claudia" userId="d307d774-b4a2-4635-b133-147f4b88d0a6" providerId="ADAL" clId="{40D6B050-081C-4710-A0C4-FAA0859872D5}" dt="2021-01-20T12:40:43.078" v="454" actId="20577"/>
        <pc:sldMkLst>
          <pc:docMk/>
          <pc:sldMk cId="712282889" sldId="300"/>
        </pc:sldMkLst>
        <pc:spChg chg="add mod">
          <ac:chgData name="Peverelli, Claudia" userId="d307d774-b4a2-4635-b133-147f4b88d0a6" providerId="ADAL" clId="{40D6B050-081C-4710-A0C4-FAA0859872D5}" dt="2021-01-20T12:40:43.078" v="454" actId="20577"/>
          <ac:spMkLst>
            <pc:docMk/>
            <pc:sldMk cId="712282889" sldId="300"/>
            <ac:spMk id="4" creationId="{2B65971F-10F9-4C3C-A57F-5C3ADC97D8F2}"/>
          </ac:spMkLst>
        </pc:spChg>
        <pc:picChg chg="add mod">
          <ac:chgData name="Peverelli, Claudia" userId="d307d774-b4a2-4635-b133-147f4b88d0a6" providerId="ADAL" clId="{40D6B050-081C-4710-A0C4-FAA0859872D5}" dt="2021-01-20T12:40:26.390" v="416" actId="1076"/>
          <ac:picMkLst>
            <pc:docMk/>
            <pc:sldMk cId="712282889" sldId="300"/>
            <ac:picMk id="3" creationId="{F958BBE3-872F-48E9-865E-47D56FA377D8}"/>
          </ac:picMkLst>
        </pc:picChg>
      </pc:sldChg>
      <pc:sldChg chg="addSp delSp modSp new mod">
        <pc:chgData name="Peverelli, Claudia" userId="d307d774-b4a2-4635-b133-147f4b88d0a6" providerId="ADAL" clId="{40D6B050-081C-4710-A0C4-FAA0859872D5}" dt="2021-01-20T12:24:31.925" v="11" actId="20577"/>
        <pc:sldMkLst>
          <pc:docMk/>
          <pc:sldMk cId="3518864309" sldId="301"/>
        </pc:sldMkLst>
        <pc:spChg chg="add mod">
          <ac:chgData name="Peverelli, Claudia" userId="d307d774-b4a2-4635-b133-147f4b88d0a6" providerId="ADAL" clId="{40D6B050-081C-4710-A0C4-FAA0859872D5}" dt="2021-01-20T12:24:31.925" v="11" actId="20577"/>
          <ac:spMkLst>
            <pc:docMk/>
            <pc:sldMk cId="3518864309" sldId="301"/>
            <ac:spMk id="6" creationId="{E262E418-AF08-4041-8404-97065D21B534}"/>
          </ac:spMkLst>
        </pc:spChg>
        <pc:picChg chg="add del">
          <ac:chgData name="Peverelli, Claudia" userId="d307d774-b4a2-4635-b133-147f4b88d0a6" providerId="ADAL" clId="{40D6B050-081C-4710-A0C4-FAA0859872D5}" dt="2021-01-20T12:11:38.511" v="7" actId="478"/>
          <ac:picMkLst>
            <pc:docMk/>
            <pc:sldMk cId="3518864309" sldId="301"/>
            <ac:picMk id="3" creationId="{88AA6DF2-4B35-408D-A3E2-27EDE1078AB6}"/>
          </ac:picMkLst>
        </pc:picChg>
        <pc:picChg chg="add">
          <ac:chgData name="Peverelli, Claudia" userId="d307d774-b4a2-4635-b133-147f4b88d0a6" providerId="ADAL" clId="{40D6B050-081C-4710-A0C4-FAA0859872D5}" dt="2021-01-20T12:11:38.828" v="8" actId="22"/>
          <ac:picMkLst>
            <pc:docMk/>
            <pc:sldMk cId="3518864309" sldId="301"/>
            <ac:picMk id="5" creationId="{9C9B376F-3AF5-4A32-99F5-78A784E45CDC}"/>
          </ac:picMkLst>
        </pc:picChg>
      </pc:sldChg>
      <pc:sldChg chg="addSp delSp modSp add mod ord">
        <pc:chgData name="Peverelli, Claudia" userId="d307d774-b4a2-4635-b133-147f4b88d0a6" providerId="ADAL" clId="{40D6B050-081C-4710-A0C4-FAA0859872D5}" dt="2021-01-20T12:31:06.290" v="241" actId="1076"/>
        <pc:sldMkLst>
          <pc:docMk/>
          <pc:sldMk cId="845895386" sldId="302"/>
        </pc:sldMkLst>
        <pc:spChg chg="mod">
          <ac:chgData name="Peverelli, Claudia" userId="d307d774-b4a2-4635-b133-147f4b88d0a6" providerId="ADAL" clId="{40D6B050-081C-4710-A0C4-FAA0859872D5}" dt="2021-01-20T12:29:03.452" v="190" actId="14100"/>
          <ac:spMkLst>
            <pc:docMk/>
            <pc:sldMk cId="845895386" sldId="302"/>
            <ac:spMk id="5" creationId="{99D8152E-EED0-4BFB-B290-9AB26C373480}"/>
          </ac:spMkLst>
        </pc:spChg>
        <pc:spChg chg="mod">
          <ac:chgData name="Peverelli, Claudia" userId="d307d774-b4a2-4635-b133-147f4b88d0a6" providerId="ADAL" clId="{40D6B050-081C-4710-A0C4-FAA0859872D5}" dt="2021-01-20T12:29:13.591" v="208" actId="14100"/>
          <ac:spMkLst>
            <pc:docMk/>
            <pc:sldMk cId="845895386" sldId="302"/>
            <ac:spMk id="30" creationId="{839C1F0B-DD90-4CC1-BE90-CBB7616AF278}"/>
          </ac:spMkLst>
        </pc:spChg>
        <pc:spChg chg="mod">
          <ac:chgData name="Peverelli, Claudia" userId="d307d774-b4a2-4635-b133-147f4b88d0a6" providerId="ADAL" clId="{40D6B050-081C-4710-A0C4-FAA0859872D5}" dt="2021-01-20T12:29:24.784" v="226" actId="14100"/>
          <ac:spMkLst>
            <pc:docMk/>
            <pc:sldMk cId="845895386" sldId="302"/>
            <ac:spMk id="33" creationId="{8166C782-260F-4CD6-94B1-1A60CA1C8CC0}"/>
          </ac:spMkLst>
        </pc:spChg>
        <pc:picChg chg="add mod">
          <ac:chgData name="Peverelli, Claudia" userId="d307d774-b4a2-4635-b133-147f4b88d0a6" providerId="ADAL" clId="{40D6B050-081C-4710-A0C4-FAA0859872D5}" dt="2021-01-20T12:30:08.478" v="231" actId="1076"/>
          <ac:picMkLst>
            <pc:docMk/>
            <pc:sldMk cId="845895386" sldId="302"/>
            <ac:picMk id="3" creationId="{1844B6DB-F1B9-4F73-95A5-16FC0402904C}"/>
          </ac:picMkLst>
        </pc:picChg>
        <pc:picChg chg="add mod">
          <ac:chgData name="Peverelli, Claudia" userId="d307d774-b4a2-4635-b133-147f4b88d0a6" providerId="ADAL" clId="{40D6B050-081C-4710-A0C4-FAA0859872D5}" dt="2021-01-20T12:30:35.146" v="236" actId="1076"/>
          <ac:picMkLst>
            <pc:docMk/>
            <pc:sldMk cId="845895386" sldId="302"/>
            <ac:picMk id="6" creationId="{CF016E2E-0E07-4021-95B2-24D0248B88FC}"/>
          </ac:picMkLst>
        </pc:picChg>
        <pc:picChg chg="add mod">
          <ac:chgData name="Peverelli, Claudia" userId="d307d774-b4a2-4635-b133-147f4b88d0a6" providerId="ADAL" clId="{40D6B050-081C-4710-A0C4-FAA0859872D5}" dt="2021-01-20T12:31:06.290" v="241" actId="1076"/>
          <ac:picMkLst>
            <pc:docMk/>
            <pc:sldMk cId="845895386" sldId="302"/>
            <ac:picMk id="9" creationId="{4C579CEC-D5AC-4AA7-A3E8-F08FA80290C2}"/>
          </ac:picMkLst>
        </pc:picChg>
        <pc:picChg chg="del">
          <ac:chgData name="Peverelli, Claudia" userId="d307d774-b4a2-4635-b133-147f4b88d0a6" providerId="ADAL" clId="{40D6B050-081C-4710-A0C4-FAA0859872D5}" dt="2021-01-20T12:29:58.788" v="227" actId="478"/>
          <ac:picMkLst>
            <pc:docMk/>
            <pc:sldMk cId="845895386" sldId="302"/>
            <ac:picMk id="21" creationId="{8C53B378-615C-4CEA-BBE4-3AE212201D69}"/>
          </ac:picMkLst>
        </pc:picChg>
        <pc:picChg chg="del">
          <ac:chgData name="Peverelli, Claudia" userId="d307d774-b4a2-4635-b133-147f4b88d0a6" providerId="ADAL" clId="{40D6B050-081C-4710-A0C4-FAA0859872D5}" dt="2021-01-20T12:30:25.546" v="232" actId="478"/>
          <ac:picMkLst>
            <pc:docMk/>
            <pc:sldMk cId="845895386" sldId="302"/>
            <ac:picMk id="22" creationId="{F9A8B4C2-C4F2-41FA-85E4-DF7D8D9E6C13}"/>
          </ac:picMkLst>
        </pc:picChg>
        <pc:picChg chg="del">
          <ac:chgData name="Peverelli, Claudia" userId="d307d774-b4a2-4635-b133-147f4b88d0a6" providerId="ADAL" clId="{40D6B050-081C-4710-A0C4-FAA0859872D5}" dt="2021-01-20T12:30:54.528" v="237" actId="478"/>
          <ac:picMkLst>
            <pc:docMk/>
            <pc:sldMk cId="845895386" sldId="302"/>
            <ac:picMk id="23" creationId="{3DD7E8F9-37F8-4E84-96CF-ADBFA15144EF}"/>
          </ac:picMkLst>
        </pc:picChg>
      </pc:sldChg>
      <pc:sldChg chg="addSp delSp modSp add mod ord">
        <pc:chgData name="Peverelli, Claudia" userId="d307d774-b4a2-4635-b133-147f4b88d0a6" providerId="ADAL" clId="{40D6B050-081C-4710-A0C4-FAA0859872D5}" dt="2021-01-20T12:31:34.075" v="247" actId="1076"/>
        <pc:sldMkLst>
          <pc:docMk/>
          <pc:sldMk cId="2512165642" sldId="303"/>
        </pc:sldMkLst>
        <pc:picChg chg="add mod">
          <ac:chgData name="Peverelli, Claudia" userId="d307d774-b4a2-4635-b133-147f4b88d0a6" providerId="ADAL" clId="{40D6B050-081C-4710-A0C4-FAA0859872D5}" dt="2021-01-20T12:31:34.075" v="247" actId="1076"/>
          <ac:picMkLst>
            <pc:docMk/>
            <pc:sldMk cId="2512165642" sldId="303"/>
            <ac:picMk id="4" creationId="{62701868-8CEC-4AEA-8654-B18CE16907B9}"/>
          </ac:picMkLst>
        </pc:picChg>
        <pc:picChg chg="del">
          <ac:chgData name="Peverelli, Claudia" userId="d307d774-b4a2-4635-b133-147f4b88d0a6" providerId="ADAL" clId="{40D6B050-081C-4710-A0C4-FAA0859872D5}" dt="2021-01-20T12:31:16.329" v="245" actId="478"/>
          <ac:picMkLst>
            <pc:docMk/>
            <pc:sldMk cId="2512165642" sldId="303"/>
            <ac:picMk id="13" creationId="{4A687B91-F006-41DF-88F4-750EECE10F2E}"/>
          </ac:picMkLst>
        </pc:picChg>
      </pc:sldChg>
      <pc:sldChg chg="addSp delSp modSp new del mod setBg delAnim modAnim modNotesTx">
        <pc:chgData name="Peverelli, Claudia" userId="d307d774-b4a2-4635-b133-147f4b88d0a6" providerId="ADAL" clId="{40D6B050-081C-4710-A0C4-FAA0859872D5}" dt="2021-01-20T12:38:04.179" v="349" actId="47"/>
        <pc:sldMkLst>
          <pc:docMk/>
          <pc:sldMk cId="988587414" sldId="304"/>
        </pc:sldMkLst>
        <pc:spChg chg="del mod">
          <ac:chgData name="Peverelli, Claudia" userId="d307d774-b4a2-4635-b133-147f4b88d0a6" providerId="ADAL" clId="{40D6B050-081C-4710-A0C4-FAA0859872D5}" dt="2021-01-20T12:38:01.621" v="347" actId="21"/>
          <ac:spMkLst>
            <pc:docMk/>
            <pc:sldMk cId="988587414" sldId="304"/>
            <ac:spMk id="2" creationId="{EDD85A42-28ED-4579-855A-94B29BC5CD78}"/>
          </ac:spMkLst>
        </pc:spChg>
        <pc:spChg chg="del mod">
          <ac:chgData name="Peverelli, Claudia" userId="d307d774-b4a2-4635-b133-147f4b88d0a6" providerId="ADAL" clId="{40D6B050-081C-4710-A0C4-FAA0859872D5}" dt="2021-01-20T12:37:30.611" v="336" actId="478"/>
          <ac:spMkLst>
            <pc:docMk/>
            <pc:sldMk cId="988587414" sldId="304"/>
            <ac:spMk id="3" creationId="{83D226D2-8BAE-4A0D-BC6D-51FCAF3DA759}"/>
          </ac:spMkLst>
        </pc:spChg>
        <pc:spChg chg="add">
          <ac:chgData name="Peverelli, Claudia" userId="d307d774-b4a2-4635-b133-147f4b88d0a6" providerId="ADAL" clId="{40D6B050-081C-4710-A0C4-FAA0859872D5}" dt="2021-01-20T12:32:18.997" v="250" actId="26606"/>
          <ac:spMkLst>
            <pc:docMk/>
            <pc:sldMk cId="988587414" sldId="304"/>
            <ac:spMk id="8" creationId="{C51A08AC-F796-409C-AD97-8B476289EC51}"/>
          </ac:spMkLst>
        </pc:spChg>
        <pc:spChg chg="add del mod">
          <ac:chgData name="Peverelli, Claudia" userId="d307d774-b4a2-4635-b133-147f4b88d0a6" providerId="ADAL" clId="{40D6B050-081C-4710-A0C4-FAA0859872D5}" dt="2021-01-20T12:37:33.265" v="337" actId="478"/>
          <ac:spMkLst>
            <pc:docMk/>
            <pc:sldMk cId="988587414" sldId="304"/>
            <ac:spMk id="9" creationId="{966F55ED-9180-49AA-81A7-AACFA2316DED}"/>
          </ac:spMkLst>
        </pc:spChg>
        <pc:spChg chg="add mod">
          <ac:chgData name="Peverelli, Claudia" userId="d307d774-b4a2-4635-b133-147f4b88d0a6" providerId="ADAL" clId="{40D6B050-081C-4710-A0C4-FAA0859872D5}" dt="2021-01-20T12:38:01.621" v="347" actId="21"/>
          <ac:spMkLst>
            <pc:docMk/>
            <pc:sldMk cId="988587414" sldId="304"/>
            <ac:spMk id="16" creationId="{DCEAACAC-B21C-47F0-BE95-CA6222F1FB8A}"/>
          </ac:spMkLst>
        </pc:spChg>
        <pc:grpChg chg="add">
          <ac:chgData name="Peverelli, Claudia" userId="d307d774-b4a2-4635-b133-147f4b88d0a6" providerId="ADAL" clId="{40D6B050-081C-4710-A0C4-FAA0859872D5}" dt="2021-01-20T12:32:18.997" v="250" actId="26606"/>
          <ac:grpSpMkLst>
            <pc:docMk/>
            <pc:sldMk cId="988587414" sldId="304"/>
            <ac:grpSpMk id="10" creationId="{1E1B312B-4E9A-405C-9CE8-10325438035E}"/>
          </ac:grpSpMkLst>
        </pc:grpChg>
        <pc:picChg chg="add del mod">
          <ac:chgData name="Peverelli, Claudia" userId="d307d774-b4a2-4635-b133-147f4b88d0a6" providerId="ADAL" clId="{40D6B050-081C-4710-A0C4-FAA0859872D5}" dt="2021-01-20T12:37:15.835" v="334" actId="478"/>
          <ac:picMkLst>
            <pc:docMk/>
            <pc:sldMk cId="988587414" sldId="304"/>
            <ac:picMk id="5" creationId="{0211D522-624A-4B39-B167-3C21CDBD075E}"/>
          </ac:picMkLst>
        </pc:picChg>
        <pc:picChg chg="add del mod">
          <ac:chgData name="Peverelli, Claudia" userId="d307d774-b4a2-4635-b133-147f4b88d0a6" providerId="ADAL" clId="{40D6B050-081C-4710-A0C4-FAA0859872D5}" dt="2021-01-20T12:38:01.621" v="347" actId="21"/>
          <ac:picMkLst>
            <pc:docMk/>
            <pc:sldMk cId="988587414" sldId="304"/>
            <ac:picMk id="6" creationId="{421BC3F5-DFA2-4BC5-9518-0C39BB287DA3}"/>
          </ac:picMkLst>
        </pc:picChg>
      </pc:sldChg>
      <pc:sldChg chg="addSp modSp new mod modAnim">
        <pc:chgData name="Peverelli, Claudia" userId="d307d774-b4a2-4635-b133-147f4b88d0a6" providerId="ADAL" clId="{40D6B050-081C-4710-A0C4-FAA0859872D5}" dt="2021-01-20T12:38:33.390" v="412" actId="1076"/>
        <pc:sldMkLst>
          <pc:docMk/>
          <pc:sldMk cId="2151571019" sldId="305"/>
        </pc:sldMkLst>
        <pc:spChg chg="add mod">
          <ac:chgData name="Peverelli, Claudia" userId="d307d774-b4a2-4635-b133-147f4b88d0a6" providerId="ADAL" clId="{40D6B050-081C-4710-A0C4-FAA0859872D5}" dt="2021-01-20T12:38:29.832" v="411" actId="14100"/>
          <ac:spMkLst>
            <pc:docMk/>
            <pc:sldMk cId="2151571019" sldId="305"/>
            <ac:spMk id="2" creationId="{94B29EB9-277A-46CB-B367-900540C7533C}"/>
          </ac:spMkLst>
        </pc:spChg>
        <pc:picChg chg="add mod">
          <ac:chgData name="Peverelli, Claudia" userId="d307d774-b4a2-4635-b133-147f4b88d0a6" providerId="ADAL" clId="{40D6B050-081C-4710-A0C4-FAA0859872D5}" dt="2021-01-20T12:38:33.390" v="412" actId="1076"/>
          <ac:picMkLst>
            <pc:docMk/>
            <pc:sldMk cId="2151571019" sldId="305"/>
            <ac:picMk id="3" creationId="{71A80D4A-BD3B-4E87-9059-5A610752BF1C}"/>
          </ac:picMkLst>
        </pc:picChg>
      </pc:sldChg>
    </pc:docChg>
  </pc:docChgLst>
  <pc:docChgLst>
    <pc:chgData name="Peverelli, Claudia" userId="d307d774-b4a2-4635-b133-147f4b88d0a6" providerId="ADAL" clId="{CF05ABF5-66F3-4697-A9D5-CA80F32066AB}"/>
    <pc:docChg chg="undo custSel addSld delSld modSld sldOrd">
      <pc:chgData name="Peverelli, Claudia" userId="d307d774-b4a2-4635-b133-147f4b88d0a6" providerId="ADAL" clId="{CF05ABF5-66F3-4697-A9D5-CA80F32066AB}" dt="2021-01-19T11:37:10.113" v="1260" actId="113"/>
      <pc:docMkLst>
        <pc:docMk/>
      </pc:docMkLst>
      <pc:sldChg chg="del">
        <pc:chgData name="Peverelli, Claudia" userId="d307d774-b4a2-4635-b133-147f4b88d0a6" providerId="ADAL" clId="{CF05ABF5-66F3-4697-A9D5-CA80F32066AB}" dt="2021-01-19T08:39:38.278" v="508" actId="47"/>
        <pc:sldMkLst>
          <pc:docMk/>
          <pc:sldMk cId="4098150118" sldId="256"/>
        </pc:sldMkLst>
      </pc:sldChg>
      <pc:sldChg chg="del">
        <pc:chgData name="Peverelli, Claudia" userId="d307d774-b4a2-4635-b133-147f4b88d0a6" providerId="ADAL" clId="{CF05ABF5-66F3-4697-A9D5-CA80F32066AB}" dt="2021-01-19T08:39:39.587" v="510" actId="47"/>
        <pc:sldMkLst>
          <pc:docMk/>
          <pc:sldMk cId="4125989015" sldId="257"/>
        </pc:sldMkLst>
      </pc:sldChg>
      <pc:sldChg chg="del">
        <pc:chgData name="Peverelli, Claudia" userId="d307d774-b4a2-4635-b133-147f4b88d0a6" providerId="ADAL" clId="{CF05ABF5-66F3-4697-A9D5-CA80F32066AB}" dt="2021-01-19T08:39:42.275" v="516" actId="47"/>
        <pc:sldMkLst>
          <pc:docMk/>
          <pc:sldMk cId="756810177" sldId="259"/>
        </pc:sldMkLst>
      </pc:sldChg>
      <pc:sldChg chg="del">
        <pc:chgData name="Peverelli, Claudia" userId="d307d774-b4a2-4635-b133-147f4b88d0a6" providerId="ADAL" clId="{CF05ABF5-66F3-4697-A9D5-CA80F32066AB}" dt="2021-01-19T08:39:40.427" v="512" actId="47"/>
        <pc:sldMkLst>
          <pc:docMk/>
          <pc:sldMk cId="2440573006" sldId="263"/>
        </pc:sldMkLst>
      </pc:sldChg>
      <pc:sldChg chg="del">
        <pc:chgData name="Peverelli, Claudia" userId="d307d774-b4a2-4635-b133-147f4b88d0a6" providerId="ADAL" clId="{CF05ABF5-66F3-4697-A9D5-CA80F32066AB}" dt="2021-01-19T08:39:40.917" v="513" actId="47"/>
        <pc:sldMkLst>
          <pc:docMk/>
          <pc:sldMk cId="3064497252" sldId="264"/>
        </pc:sldMkLst>
      </pc:sldChg>
      <pc:sldChg chg="del">
        <pc:chgData name="Peverelli, Claudia" userId="d307d774-b4a2-4635-b133-147f4b88d0a6" providerId="ADAL" clId="{CF05ABF5-66F3-4697-A9D5-CA80F32066AB}" dt="2021-01-19T08:39:39.039" v="509" actId="47"/>
        <pc:sldMkLst>
          <pc:docMk/>
          <pc:sldMk cId="3471958565" sldId="265"/>
        </pc:sldMkLst>
      </pc:sldChg>
      <pc:sldChg chg="del">
        <pc:chgData name="Peverelli, Claudia" userId="d307d774-b4a2-4635-b133-147f4b88d0a6" providerId="ADAL" clId="{CF05ABF5-66F3-4697-A9D5-CA80F32066AB}" dt="2021-01-19T08:39:41.349" v="514" actId="47"/>
        <pc:sldMkLst>
          <pc:docMk/>
          <pc:sldMk cId="2116506140" sldId="268"/>
        </pc:sldMkLst>
      </pc:sldChg>
      <pc:sldChg chg="del">
        <pc:chgData name="Peverelli, Claudia" userId="d307d774-b4a2-4635-b133-147f4b88d0a6" providerId="ADAL" clId="{CF05ABF5-66F3-4697-A9D5-CA80F32066AB}" dt="2021-01-19T08:39:41.770" v="515" actId="47"/>
        <pc:sldMkLst>
          <pc:docMk/>
          <pc:sldMk cId="3764912608" sldId="269"/>
        </pc:sldMkLst>
      </pc:sldChg>
      <pc:sldChg chg="del">
        <pc:chgData name="Peverelli, Claudia" userId="d307d774-b4a2-4635-b133-147f4b88d0a6" providerId="ADAL" clId="{CF05ABF5-66F3-4697-A9D5-CA80F32066AB}" dt="2021-01-19T08:39:46.764" v="523" actId="47"/>
        <pc:sldMkLst>
          <pc:docMk/>
          <pc:sldMk cId="2326914406" sldId="273"/>
        </pc:sldMkLst>
      </pc:sldChg>
      <pc:sldChg chg="del">
        <pc:chgData name="Peverelli, Claudia" userId="d307d774-b4a2-4635-b133-147f4b88d0a6" providerId="ADAL" clId="{CF05ABF5-66F3-4697-A9D5-CA80F32066AB}" dt="2021-01-19T08:39:50.166" v="528" actId="47"/>
        <pc:sldMkLst>
          <pc:docMk/>
          <pc:sldMk cId="3742191548" sldId="274"/>
        </pc:sldMkLst>
      </pc:sldChg>
      <pc:sldChg chg="del">
        <pc:chgData name="Peverelli, Claudia" userId="d307d774-b4a2-4635-b133-147f4b88d0a6" providerId="ADAL" clId="{CF05ABF5-66F3-4697-A9D5-CA80F32066AB}" dt="2021-01-19T08:39:49.334" v="527" actId="47"/>
        <pc:sldMkLst>
          <pc:docMk/>
          <pc:sldMk cId="1136451250" sldId="275"/>
        </pc:sldMkLst>
      </pc:sldChg>
      <pc:sldChg chg="del">
        <pc:chgData name="Peverelli, Claudia" userId="d307d774-b4a2-4635-b133-147f4b88d0a6" providerId="ADAL" clId="{CF05ABF5-66F3-4697-A9D5-CA80F32066AB}" dt="2021-01-19T08:39:42.601" v="517" actId="47"/>
        <pc:sldMkLst>
          <pc:docMk/>
          <pc:sldMk cId="1488667591" sldId="276"/>
        </pc:sldMkLst>
      </pc:sldChg>
      <pc:sldChg chg="del">
        <pc:chgData name="Peverelli, Claudia" userId="d307d774-b4a2-4635-b133-147f4b88d0a6" providerId="ADAL" clId="{CF05ABF5-66F3-4697-A9D5-CA80F32066AB}" dt="2021-01-19T08:39:47.063" v="524" actId="47"/>
        <pc:sldMkLst>
          <pc:docMk/>
          <pc:sldMk cId="2300481013" sldId="278"/>
        </pc:sldMkLst>
      </pc:sldChg>
      <pc:sldChg chg="addSp delSp modSp mod ord">
        <pc:chgData name="Peverelli, Claudia" userId="d307d774-b4a2-4635-b133-147f4b88d0a6" providerId="ADAL" clId="{CF05ABF5-66F3-4697-A9D5-CA80F32066AB}" dt="2021-01-19T11:37:10.113" v="1260" actId="113"/>
        <pc:sldMkLst>
          <pc:docMk/>
          <pc:sldMk cId="2598324544" sldId="280"/>
        </pc:sldMkLst>
        <pc:spChg chg="mod">
          <ac:chgData name="Peverelli, Claudia" userId="d307d774-b4a2-4635-b133-147f4b88d0a6" providerId="ADAL" clId="{CF05ABF5-66F3-4697-A9D5-CA80F32066AB}" dt="2021-01-19T11:36:58.996" v="1255" actId="113"/>
          <ac:spMkLst>
            <pc:docMk/>
            <pc:sldMk cId="2598324544" sldId="280"/>
            <ac:spMk id="5" creationId="{99D8152E-EED0-4BFB-B290-9AB26C373480}"/>
          </ac:spMkLst>
        </pc:spChg>
        <pc:spChg chg="del mod">
          <ac:chgData name="Peverelli, Claudia" userId="d307d774-b4a2-4635-b133-147f4b88d0a6" providerId="ADAL" clId="{CF05ABF5-66F3-4697-A9D5-CA80F32066AB}" dt="2021-01-19T11:31:22.009" v="1059" actId="478"/>
          <ac:spMkLst>
            <pc:docMk/>
            <pc:sldMk cId="2598324544" sldId="280"/>
            <ac:spMk id="6" creationId="{A5EBB866-16BE-4D04-BC09-1EAF104F9672}"/>
          </ac:spMkLst>
        </pc:spChg>
        <pc:spChg chg="del mod">
          <ac:chgData name="Peverelli, Claudia" userId="d307d774-b4a2-4635-b133-147f4b88d0a6" providerId="ADAL" clId="{CF05ABF5-66F3-4697-A9D5-CA80F32066AB}" dt="2021-01-19T11:31:26.608" v="1062" actId="478"/>
          <ac:spMkLst>
            <pc:docMk/>
            <pc:sldMk cId="2598324544" sldId="280"/>
            <ac:spMk id="7" creationId="{3698C5BA-F3A7-48DA-AD9A-88BA384F9DB5}"/>
          </ac:spMkLst>
        </pc:spChg>
        <pc:spChg chg="del mod">
          <ac:chgData name="Peverelli, Claudia" userId="d307d774-b4a2-4635-b133-147f4b88d0a6" providerId="ADAL" clId="{CF05ABF5-66F3-4697-A9D5-CA80F32066AB}" dt="2021-01-19T11:31:02.628" v="1040" actId="478"/>
          <ac:spMkLst>
            <pc:docMk/>
            <pc:sldMk cId="2598324544" sldId="280"/>
            <ac:spMk id="24" creationId="{600194FB-D3CE-459B-951A-9E4A700E286A}"/>
          </ac:spMkLst>
        </pc:spChg>
        <pc:spChg chg="del mod">
          <ac:chgData name="Peverelli, Claudia" userId="d307d774-b4a2-4635-b133-147f4b88d0a6" providerId="ADAL" clId="{CF05ABF5-66F3-4697-A9D5-CA80F32066AB}" dt="2021-01-19T11:31:23.718" v="1060" actId="478"/>
          <ac:spMkLst>
            <pc:docMk/>
            <pc:sldMk cId="2598324544" sldId="280"/>
            <ac:spMk id="25" creationId="{674D56FD-E701-4D58-AA64-830556C9F10D}"/>
          </ac:spMkLst>
        </pc:spChg>
        <pc:spChg chg="del mod">
          <ac:chgData name="Peverelli, Claudia" userId="d307d774-b4a2-4635-b133-147f4b88d0a6" providerId="ADAL" clId="{CF05ABF5-66F3-4697-A9D5-CA80F32066AB}" dt="2021-01-19T11:31:25.338" v="1061" actId="478"/>
          <ac:spMkLst>
            <pc:docMk/>
            <pc:sldMk cId="2598324544" sldId="280"/>
            <ac:spMk id="26" creationId="{7793B476-96AC-456C-B8B0-910772801A74}"/>
          </ac:spMkLst>
        </pc:spChg>
        <pc:spChg chg="mod">
          <ac:chgData name="Peverelli, Claudia" userId="d307d774-b4a2-4635-b133-147f4b88d0a6" providerId="ADAL" clId="{CF05ABF5-66F3-4697-A9D5-CA80F32066AB}" dt="2021-01-19T11:30:53.899" v="1032" actId="20577"/>
          <ac:spMkLst>
            <pc:docMk/>
            <pc:sldMk cId="2598324544" sldId="280"/>
            <ac:spMk id="27" creationId="{A9D11BF0-8D1F-47C1-8DA9-4DAAFA3831E7}"/>
          </ac:spMkLst>
        </pc:spChg>
        <pc:spChg chg="add del mod">
          <ac:chgData name="Peverelli, Claudia" userId="d307d774-b4a2-4635-b133-147f4b88d0a6" providerId="ADAL" clId="{CF05ABF5-66F3-4697-A9D5-CA80F32066AB}" dt="2021-01-19T11:31:17.359" v="1057" actId="478"/>
          <ac:spMkLst>
            <pc:docMk/>
            <pc:sldMk cId="2598324544" sldId="280"/>
            <ac:spMk id="28" creationId="{847FC2D4-A125-4C0B-9896-1ED8DAB5BEF9}"/>
          </ac:spMkLst>
        </pc:spChg>
        <pc:spChg chg="add mod">
          <ac:chgData name="Peverelli, Claudia" userId="d307d774-b4a2-4635-b133-147f4b88d0a6" providerId="ADAL" clId="{CF05ABF5-66F3-4697-A9D5-CA80F32066AB}" dt="2021-01-19T11:37:06.241" v="1258" actId="14100"/>
          <ac:spMkLst>
            <pc:docMk/>
            <pc:sldMk cId="2598324544" sldId="280"/>
            <ac:spMk id="30" creationId="{839C1F0B-DD90-4CC1-BE90-CBB7616AF278}"/>
          </ac:spMkLst>
        </pc:spChg>
        <pc:spChg chg="add mod">
          <ac:chgData name="Peverelli, Claudia" userId="d307d774-b4a2-4635-b133-147f4b88d0a6" providerId="ADAL" clId="{CF05ABF5-66F3-4697-A9D5-CA80F32066AB}" dt="2021-01-19T11:37:10.113" v="1260" actId="113"/>
          <ac:spMkLst>
            <pc:docMk/>
            <pc:sldMk cId="2598324544" sldId="280"/>
            <ac:spMk id="33" creationId="{8166C782-260F-4CD6-94B1-1A60CA1C8CC0}"/>
          </ac:spMkLst>
        </pc:spChg>
        <pc:spChg chg="add del">
          <ac:chgData name="Peverelli, Claudia" userId="d307d774-b4a2-4635-b133-147f4b88d0a6" providerId="ADAL" clId="{CF05ABF5-66F3-4697-A9D5-CA80F32066AB}" dt="2021-01-19T11:36:52.031" v="1253" actId="21"/>
          <ac:spMkLst>
            <pc:docMk/>
            <pc:sldMk cId="2598324544" sldId="280"/>
            <ac:spMk id="44" creationId="{96C89029-3783-49BF-95D4-5937B9CF73F3}"/>
          </ac:spMkLst>
        </pc:spChg>
        <pc:picChg chg="del">
          <ac:chgData name="Peverelli, Claudia" userId="d307d774-b4a2-4635-b133-147f4b88d0a6" providerId="ADAL" clId="{CF05ABF5-66F3-4697-A9D5-CA80F32066AB}" dt="2021-01-19T11:27:00.782" v="955" actId="478"/>
          <ac:picMkLst>
            <pc:docMk/>
            <pc:sldMk cId="2598324544" sldId="280"/>
            <ac:picMk id="9" creationId="{50619F2F-BC63-4616-9886-C1411EA85A46}"/>
          </ac:picMkLst>
        </pc:picChg>
        <pc:picChg chg="add mod modCrop">
          <ac:chgData name="Peverelli, Claudia" userId="d307d774-b4a2-4635-b133-147f4b88d0a6" providerId="ADAL" clId="{CF05ABF5-66F3-4697-A9D5-CA80F32066AB}" dt="2021-01-19T11:31:47.364" v="1067" actId="1076"/>
          <ac:picMkLst>
            <pc:docMk/>
            <pc:sldMk cId="2598324544" sldId="280"/>
            <ac:picMk id="21" creationId="{8C53B378-615C-4CEA-BBE4-3AE212201D69}"/>
          </ac:picMkLst>
        </pc:picChg>
        <pc:picChg chg="add mod modCrop">
          <ac:chgData name="Peverelli, Claudia" userId="d307d774-b4a2-4635-b133-147f4b88d0a6" providerId="ADAL" clId="{CF05ABF5-66F3-4697-A9D5-CA80F32066AB}" dt="2021-01-19T11:31:44.383" v="1066" actId="1076"/>
          <ac:picMkLst>
            <pc:docMk/>
            <pc:sldMk cId="2598324544" sldId="280"/>
            <ac:picMk id="22" creationId="{F9A8B4C2-C4F2-41FA-85E4-DF7D8D9E6C13}"/>
          </ac:picMkLst>
        </pc:picChg>
        <pc:picChg chg="add mod modCrop">
          <ac:chgData name="Peverelli, Claudia" userId="d307d774-b4a2-4635-b133-147f4b88d0a6" providerId="ADAL" clId="{CF05ABF5-66F3-4697-A9D5-CA80F32066AB}" dt="2021-01-19T11:32:02.504" v="1084" actId="1076"/>
          <ac:picMkLst>
            <pc:docMk/>
            <pc:sldMk cId="2598324544" sldId="280"/>
            <ac:picMk id="23" creationId="{3DD7E8F9-37F8-4E84-96CF-ADBFA15144EF}"/>
          </ac:picMkLst>
        </pc:picChg>
        <pc:picChg chg="del">
          <ac:chgData name="Peverelli, Claudia" userId="d307d774-b4a2-4635-b133-147f4b88d0a6" providerId="ADAL" clId="{CF05ABF5-66F3-4697-A9D5-CA80F32066AB}" dt="2021-01-19T11:27:01.901" v="956" actId="478"/>
          <ac:picMkLst>
            <pc:docMk/>
            <pc:sldMk cId="2598324544" sldId="280"/>
            <ac:picMk id="36" creationId="{758C4329-BBE9-4B08-A866-17F21A1A10B8}"/>
          </ac:picMkLst>
        </pc:picChg>
        <pc:picChg chg="del">
          <ac:chgData name="Peverelli, Claudia" userId="d307d774-b4a2-4635-b133-147f4b88d0a6" providerId="ADAL" clId="{CF05ABF5-66F3-4697-A9D5-CA80F32066AB}" dt="2021-01-19T11:27:03.092" v="957" actId="478"/>
          <ac:picMkLst>
            <pc:docMk/>
            <pc:sldMk cId="2598324544" sldId="280"/>
            <ac:picMk id="37" creationId="{DEC1047C-CA15-42BA-BFA3-DC7FD21F47D7}"/>
          </ac:picMkLst>
        </pc:picChg>
      </pc:sldChg>
      <pc:sldChg chg="addSp delSp modSp mod ord">
        <pc:chgData name="Peverelli, Claudia" userId="d307d774-b4a2-4635-b133-147f4b88d0a6" providerId="ADAL" clId="{CF05ABF5-66F3-4697-A9D5-CA80F32066AB}" dt="2021-01-19T11:36:15.810" v="1251" actId="478"/>
        <pc:sldMkLst>
          <pc:docMk/>
          <pc:sldMk cId="3781799748" sldId="283"/>
        </pc:sldMkLst>
        <pc:spChg chg="del">
          <ac:chgData name="Peverelli, Claudia" userId="d307d774-b4a2-4635-b133-147f4b88d0a6" providerId="ADAL" clId="{CF05ABF5-66F3-4697-A9D5-CA80F32066AB}" dt="2021-01-19T11:36:15.810" v="1251" actId="478"/>
          <ac:spMkLst>
            <pc:docMk/>
            <pc:sldMk cId="3781799748" sldId="283"/>
            <ac:spMk id="8" creationId="{2FB096C9-927F-47A7-830D-9B1F4E05B7B6}"/>
          </ac:spMkLst>
        </pc:spChg>
        <pc:spChg chg="add mod">
          <ac:chgData name="Peverelli, Claudia" userId="d307d774-b4a2-4635-b133-147f4b88d0a6" providerId="ADAL" clId="{CF05ABF5-66F3-4697-A9D5-CA80F32066AB}" dt="2021-01-19T11:36:11.463" v="1250" actId="1076"/>
          <ac:spMkLst>
            <pc:docMk/>
            <pc:sldMk cId="3781799748" sldId="283"/>
            <ac:spMk id="14" creationId="{FDB6CFFD-36CD-46B8-8EEC-AE92E9BCE5F8}"/>
          </ac:spMkLst>
        </pc:spChg>
        <pc:spChg chg="add del mod">
          <ac:chgData name="Peverelli, Claudia" userId="d307d774-b4a2-4635-b133-147f4b88d0a6" providerId="ADAL" clId="{CF05ABF5-66F3-4697-A9D5-CA80F32066AB}" dt="2021-01-19T11:35:17.202" v="1147" actId="478"/>
          <ac:spMkLst>
            <pc:docMk/>
            <pc:sldMk cId="3781799748" sldId="283"/>
            <ac:spMk id="15" creationId="{F6A7AF7A-C6FA-4B94-BE82-ECDDA66CF1B0}"/>
          </ac:spMkLst>
        </pc:spChg>
        <pc:spChg chg="add mod">
          <ac:chgData name="Peverelli, Claudia" userId="d307d774-b4a2-4635-b133-147f4b88d0a6" providerId="ADAL" clId="{CF05ABF5-66F3-4697-A9D5-CA80F32066AB}" dt="2021-01-19T11:36:05.572" v="1249" actId="13926"/>
          <ac:spMkLst>
            <pc:docMk/>
            <pc:sldMk cId="3781799748" sldId="283"/>
            <ac:spMk id="16" creationId="{BF2FFD20-9355-4BA5-8C88-41BE785619EE}"/>
          </ac:spMkLst>
        </pc:spChg>
        <pc:spChg chg="del">
          <ac:chgData name="Peverelli, Claudia" userId="d307d774-b4a2-4635-b133-147f4b88d0a6" providerId="ADAL" clId="{CF05ABF5-66F3-4697-A9D5-CA80F32066AB}" dt="2021-01-19T11:34:37.656" v="1110" actId="21"/>
          <ac:spMkLst>
            <pc:docMk/>
            <pc:sldMk cId="3781799748" sldId="283"/>
            <ac:spMk id="22" creationId="{1348A368-8E24-47E3-8FB9-EE0C31235E28}"/>
          </ac:spMkLst>
        </pc:spChg>
        <pc:spChg chg="mod">
          <ac:chgData name="Peverelli, Claudia" userId="d307d774-b4a2-4635-b133-147f4b88d0a6" providerId="ADAL" clId="{CF05ABF5-66F3-4697-A9D5-CA80F32066AB}" dt="2021-01-19T11:35:00.782" v="1116" actId="1076"/>
          <ac:spMkLst>
            <pc:docMk/>
            <pc:sldMk cId="3781799748" sldId="283"/>
            <ac:spMk id="38" creationId="{5FE4ABEA-E4A7-4E19-9236-B3C3CE2A6B5C}"/>
          </ac:spMkLst>
        </pc:spChg>
        <pc:picChg chg="del">
          <ac:chgData name="Peverelli, Claudia" userId="d307d774-b4a2-4635-b133-147f4b88d0a6" providerId="ADAL" clId="{CF05ABF5-66F3-4697-A9D5-CA80F32066AB}" dt="2021-01-19T11:32:34.300" v="1104" actId="478"/>
          <ac:picMkLst>
            <pc:docMk/>
            <pc:sldMk cId="3781799748" sldId="283"/>
            <ac:picMk id="2" creationId="{2F7022CB-F327-4F49-9E21-64CC0EE56EAC}"/>
          </ac:picMkLst>
        </pc:picChg>
        <pc:picChg chg="mod">
          <ac:chgData name="Peverelli, Claudia" userId="d307d774-b4a2-4635-b133-147f4b88d0a6" providerId="ADAL" clId="{CF05ABF5-66F3-4697-A9D5-CA80F32066AB}" dt="2021-01-19T11:34:44.504" v="1112" actId="1076"/>
          <ac:picMkLst>
            <pc:docMk/>
            <pc:sldMk cId="3781799748" sldId="283"/>
            <ac:picMk id="3" creationId="{9B1D90FF-2845-49BE-8906-36AC789527C5}"/>
          </ac:picMkLst>
        </pc:picChg>
        <pc:picChg chg="add mod modCrop">
          <ac:chgData name="Peverelli, Claudia" userId="d307d774-b4a2-4635-b133-147f4b88d0a6" providerId="ADAL" clId="{CF05ABF5-66F3-4697-A9D5-CA80F32066AB}" dt="2021-01-19T11:34:10.934" v="1109" actId="14100"/>
          <ac:picMkLst>
            <pc:docMk/>
            <pc:sldMk cId="3781799748" sldId="283"/>
            <ac:picMk id="13" creationId="{4A687B91-F006-41DF-88F4-750EECE10F2E}"/>
          </ac:picMkLst>
        </pc:picChg>
      </pc:sldChg>
      <pc:sldChg chg="del">
        <pc:chgData name="Peverelli, Claudia" userId="d307d774-b4a2-4635-b133-147f4b88d0a6" providerId="ADAL" clId="{CF05ABF5-66F3-4697-A9D5-CA80F32066AB}" dt="2021-01-19T08:39:47.857" v="525" actId="47"/>
        <pc:sldMkLst>
          <pc:docMk/>
          <pc:sldMk cId="3353697120" sldId="284"/>
        </pc:sldMkLst>
      </pc:sldChg>
      <pc:sldChg chg="del">
        <pc:chgData name="Peverelli, Claudia" userId="d307d774-b4a2-4635-b133-147f4b88d0a6" providerId="ADAL" clId="{CF05ABF5-66F3-4697-A9D5-CA80F32066AB}" dt="2021-01-19T08:39:48.467" v="526" actId="47"/>
        <pc:sldMkLst>
          <pc:docMk/>
          <pc:sldMk cId="3971614596" sldId="285"/>
        </pc:sldMkLst>
      </pc:sldChg>
      <pc:sldChg chg="del">
        <pc:chgData name="Peverelli, Claudia" userId="d307d774-b4a2-4635-b133-147f4b88d0a6" providerId="ADAL" clId="{CF05ABF5-66F3-4697-A9D5-CA80F32066AB}" dt="2021-01-19T08:39:40.129" v="511" actId="47"/>
        <pc:sldMkLst>
          <pc:docMk/>
          <pc:sldMk cId="4096038563" sldId="286"/>
        </pc:sldMkLst>
      </pc:sldChg>
      <pc:sldChg chg="del">
        <pc:chgData name="Peverelli, Claudia" userId="d307d774-b4a2-4635-b133-147f4b88d0a6" providerId="ADAL" clId="{CF05ABF5-66F3-4697-A9D5-CA80F32066AB}" dt="2021-01-19T08:39:44.159" v="520" actId="47"/>
        <pc:sldMkLst>
          <pc:docMk/>
          <pc:sldMk cId="2710119339" sldId="287"/>
        </pc:sldMkLst>
      </pc:sldChg>
      <pc:sldChg chg="del">
        <pc:chgData name="Peverelli, Claudia" userId="d307d774-b4a2-4635-b133-147f4b88d0a6" providerId="ADAL" clId="{CF05ABF5-66F3-4697-A9D5-CA80F32066AB}" dt="2021-01-19T08:39:44.609" v="521" actId="47"/>
        <pc:sldMkLst>
          <pc:docMk/>
          <pc:sldMk cId="3265025389" sldId="288"/>
        </pc:sldMkLst>
      </pc:sldChg>
      <pc:sldChg chg="del">
        <pc:chgData name="Peverelli, Claudia" userId="d307d774-b4a2-4635-b133-147f4b88d0a6" providerId="ADAL" clId="{CF05ABF5-66F3-4697-A9D5-CA80F32066AB}" dt="2021-01-18T16:04:24.344" v="0" actId="47"/>
        <pc:sldMkLst>
          <pc:docMk/>
          <pc:sldMk cId="2066931889" sldId="290"/>
        </pc:sldMkLst>
      </pc:sldChg>
      <pc:sldChg chg="del">
        <pc:chgData name="Peverelli, Claudia" userId="d307d774-b4a2-4635-b133-147f4b88d0a6" providerId="ADAL" clId="{CF05ABF5-66F3-4697-A9D5-CA80F32066AB}" dt="2021-01-18T16:04:24.792" v="1" actId="47"/>
        <pc:sldMkLst>
          <pc:docMk/>
          <pc:sldMk cId="1341338299" sldId="291"/>
        </pc:sldMkLst>
      </pc:sldChg>
      <pc:sldChg chg="del">
        <pc:chgData name="Peverelli, Claudia" userId="d307d774-b4a2-4635-b133-147f4b88d0a6" providerId="ADAL" clId="{CF05ABF5-66F3-4697-A9D5-CA80F32066AB}" dt="2021-01-19T08:39:43.577" v="519" actId="47"/>
        <pc:sldMkLst>
          <pc:docMk/>
          <pc:sldMk cId="2353901777" sldId="292"/>
        </pc:sldMkLst>
      </pc:sldChg>
      <pc:sldChg chg="del">
        <pc:chgData name="Peverelli, Claudia" userId="d307d774-b4a2-4635-b133-147f4b88d0a6" providerId="ADAL" clId="{CF05ABF5-66F3-4697-A9D5-CA80F32066AB}" dt="2021-01-19T08:39:42.939" v="518" actId="47"/>
        <pc:sldMkLst>
          <pc:docMk/>
          <pc:sldMk cId="4259369434" sldId="293"/>
        </pc:sldMkLst>
      </pc:sldChg>
      <pc:sldChg chg="del">
        <pc:chgData name="Peverelli, Claudia" userId="d307d774-b4a2-4635-b133-147f4b88d0a6" providerId="ADAL" clId="{CF05ABF5-66F3-4697-A9D5-CA80F32066AB}" dt="2021-01-19T08:39:45.089" v="522" actId="47"/>
        <pc:sldMkLst>
          <pc:docMk/>
          <pc:sldMk cId="3990249593" sldId="294"/>
        </pc:sldMkLst>
      </pc:sldChg>
      <pc:sldChg chg="modSp ord">
        <pc:chgData name="Peverelli, Claudia" userId="d307d774-b4a2-4635-b133-147f4b88d0a6" providerId="ADAL" clId="{CF05ABF5-66F3-4697-A9D5-CA80F32066AB}" dt="2021-01-19T09:19:08.888" v="929"/>
        <pc:sldMkLst>
          <pc:docMk/>
          <pc:sldMk cId="3811462018" sldId="295"/>
        </pc:sldMkLst>
        <pc:graphicFrameChg chg="mod">
          <ac:chgData name="Peverelli, Claudia" userId="d307d774-b4a2-4635-b133-147f4b88d0a6" providerId="ADAL" clId="{CF05ABF5-66F3-4697-A9D5-CA80F32066AB}" dt="2021-01-19T09:19:08.888" v="929"/>
          <ac:graphicFrameMkLst>
            <pc:docMk/>
            <pc:sldMk cId="3811462018" sldId="295"/>
            <ac:graphicFrameMk id="4" creationId="{304DB81D-0C72-4C28-854B-7C5B5671A2C0}"/>
          </ac:graphicFrameMkLst>
        </pc:graphicFrameChg>
      </pc:sldChg>
      <pc:sldChg chg="addSp delSp modSp new mod">
        <pc:chgData name="Peverelli, Claudia" userId="d307d774-b4a2-4635-b133-147f4b88d0a6" providerId="ADAL" clId="{CF05ABF5-66F3-4697-A9D5-CA80F32066AB}" dt="2021-01-19T08:39:07.254" v="507" actId="22"/>
        <pc:sldMkLst>
          <pc:docMk/>
          <pc:sldMk cId="596258235" sldId="296"/>
        </pc:sldMkLst>
        <pc:graphicFrameChg chg="add del mod">
          <ac:chgData name="Peverelli, Claudia" userId="d307d774-b4a2-4635-b133-147f4b88d0a6" providerId="ADAL" clId="{CF05ABF5-66F3-4697-A9D5-CA80F32066AB}" dt="2021-01-19T08:38:29.678" v="506"/>
          <ac:graphicFrameMkLst>
            <pc:docMk/>
            <pc:sldMk cId="596258235" sldId="296"/>
            <ac:graphicFrameMk id="4" creationId="{50EF4FE6-39D3-4166-8BE5-9FC8CE9836C3}"/>
          </ac:graphicFrameMkLst>
        </pc:graphicFrameChg>
        <pc:picChg chg="add del">
          <ac:chgData name="Peverelli, Claudia" userId="d307d774-b4a2-4635-b133-147f4b88d0a6" providerId="ADAL" clId="{CF05ABF5-66F3-4697-A9D5-CA80F32066AB}" dt="2021-01-19T08:38:26.535" v="504" actId="478"/>
          <ac:picMkLst>
            <pc:docMk/>
            <pc:sldMk cId="596258235" sldId="296"/>
            <ac:picMk id="3" creationId="{DEC57820-43B6-4907-88C8-5D02CD09C5D7}"/>
          </ac:picMkLst>
        </pc:picChg>
        <pc:picChg chg="add">
          <ac:chgData name="Peverelli, Claudia" userId="d307d774-b4a2-4635-b133-147f4b88d0a6" providerId="ADAL" clId="{CF05ABF5-66F3-4697-A9D5-CA80F32066AB}" dt="2021-01-19T08:39:07.254" v="507" actId="22"/>
          <ac:picMkLst>
            <pc:docMk/>
            <pc:sldMk cId="596258235" sldId="296"/>
            <ac:picMk id="6" creationId="{EC70C14D-DB9A-4C21-A179-7660E86AB7D6}"/>
          </ac:picMkLst>
        </pc:picChg>
      </pc:sldChg>
      <pc:sldChg chg="del">
        <pc:chgData name="Peverelli, Claudia" userId="d307d774-b4a2-4635-b133-147f4b88d0a6" providerId="ADAL" clId="{CF05ABF5-66F3-4697-A9D5-CA80F32066AB}" dt="2021-01-18T16:04:25.391" v="2" actId="47"/>
        <pc:sldMkLst>
          <pc:docMk/>
          <pc:sldMk cId="2413793435" sldId="296"/>
        </pc:sldMkLst>
      </pc:sldChg>
      <pc:sldChg chg="addSp delSp modSp new mod setBg delAnim modAnim">
        <pc:chgData name="Peverelli, Claudia" userId="d307d774-b4a2-4635-b133-147f4b88d0a6" providerId="ADAL" clId="{CF05ABF5-66F3-4697-A9D5-CA80F32066AB}" dt="2021-01-19T08:37:28.594" v="503"/>
        <pc:sldMkLst>
          <pc:docMk/>
          <pc:sldMk cId="3495586368" sldId="297"/>
        </pc:sldMkLst>
        <pc:spChg chg="add mod">
          <ac:chgData name="Peverelli, Claudia" userId="d307d774-b4a2-4635-b133-147f4b88d0a6" providerId="ADAL" clId="{CF05ABF5-66F3-4697-A9D5-CA80F32066AB}" dt="2021-01-18T16:18:39.089" v="224" actId="208"/>
          <ac:spMkLst>
            <pc:docMk/>
            <pc:sldMk cId="3495586368" sldId="297"/>
            <ac:spMk id="3" creationId="{7EE29F08-BFA3-421F-B280-CE28FECEE121}"/>
          </ac:spMkLst>
        </pc:spChg>
        <pc:spChg chg="add mod">
          <ac:chgData name="Peverelli, Claudia" userId="d307d774-b4a2-4635-b133-147f4b88d0a6" providerId="ADAL" clId="{CF05ABF5-66F3-4697-A9D5-CA80F32066AB}" dt="2021-01-18T16:18:50.429" v="226" actId="114"/>
          <ac:spMkLst>
            <pc:docMk/>
            <pc:sldMk cId="3495586368" sldId="297"/>
            <ac:spMk id="4" creationId="{D4C6BF70-A3EA-4EFE-82B9-1F55000B4714}"/>
          </ac:spMkLst>
        </pc:spChg>
        <pc:spChg chg="add mod">
          <ac:chgData name="Peverelli, Claudia" userId="d307d774-b4a2-4635-b133-147f4b88d0a6" providerId="ADAL" clId="{CF05ABF5-66F3-4697-A9D5-CA80F32066AB}" dt="2021-01-19T08:36:21.948" v="496" actId="1076"/>
          <ac:spMkLst>
            <pc:docMk/>
            <pc:sldMk cId="3495586368" sldId="297"/>
            <ac:spMk id="5" creationId="{FA17ED3F-7372-44AE-8B8A-64ABF94A0543}"/>
          </ac:spMkLst>
        </pc:spChg>
        <pc:spChg chg="add mod">
          <ac:chgData name="Peverelli, Claudia" userId="d307d774-b4a2-4635-b133-147f4b88d0a6" providerId="ADAL" clId="{CF05ABF5-66F3-4697-A9D5-CA80F32066AB}" dt="2021-01-18T16:20:23.580" v="407" actId="1036"/>
          <ac:spMkLst>
            <pc:docMk/>
            <pc:sldMk cId="3495586368" sldId="297"/>
            <ac:spMk id="6" creationId="{E22773BB-7799-48A2-A445-303EDBE60B2A}"/>
          </ac:spMkLst>
        </pc:spChg>
        <pc:spChg chg="add mod">
          <ac:chgData name="Peverelli, Claudia" userId="d307d774-b4a2-4635-b133-147f4b88d0a6" providerId="ADAL" clId="{CF05ABF5-66F3-4697-A9D5-CA80F32066AB}" dt="2021-01-18T16:20:23.580" v="407" actId="1036"/>
          <ac:spMkLst>
            <pc:docMk/>
            <pc:sldMk cId="3495586368" sldId="297"/>
            <ac:spMk id="7" creationId="{F6AB1C3F-4111-402B-91EA-B7C2B56EE40C}"/>
          </ac:spMkLst>
        </pc:spChg>
        <pc:spChg chg="add del">
          <ac:chgData name="Peverelli, Claudia" userId="d307d774-b4a2-4635-b133-147f4b88d0a6" providerId="ADAL" clId="{CF05ABF5-66F3-4697-A9D5-CA80F32066AB}" dt="2021-01-18T16:26:07.881" v="461" actId="478"/>
          <ac:spMkLst>
            <pc:docMk/>
            <pc:sldMk cId="3495586368" sldId="297"/>
            <ac:spMk id="12" creationId="{7C601452-A74F-48F2-85F2-607061070244}"/>
          </ac:spMkLst>
        </pc:spChg>
        <pc:spChg chg="add del mod">
          <ac:chgData name="Peverelli, Claudia" userId="d307d774-b4a2-4635-b133-147f4b88d0a6" providerId="ADAL" clId="{CF05ABF5-66F3-4697-A9D5-CA80F32066AB}" dt="2021-01-18T16:25:49.263" v="459" actId="478"/>
          <ac:spMkLst>
            <pc:docMk/>
            <pc:sldMk cId="3495586368" sldId="297"/>
            <ac:spMk id="14" creationId="{CB0E6179-90F6-4337-826B-FD1846EB9FB7}"/>
          </ac:spMkLst>
        </pc:spChg>
        <pc:grpChg chg="add mod">
          <ac:chgData name="Peverelli, Claudia" userId="d307d774-b4a2-4635-b133-147f4b88d0a6" providerId="ADAL" clId="{CF05ABF5-66F3-4697-A9D5-CA80F32066AB}" dt="2021-01-18T16:20:23.580" v="407" actId="1036"/>
          <ac:grpSpMkLst>
            <pc:docMk/>
            <pc:sldMk cId="3495586368" sldId="297"/>
            <ac:grpSpMk id="2" creationId="{3039E419-B108-4F2F-B83C-4E72A8A6C6C9}"/>
          </ac:grpSpMkLst>
        </pc:grpChg>
        <pc:picChg chg="add del mod">
          <ac:chgData name="Peverelli, Claudia" userId="d307d774-b4a2-4635-b133-147f4b88d0a6" providerId="ADAL" clId="{CF05ABF5-66F3-4697-A9D5-CA80F32066AB}" dt="2021-01-18T16:20:48.801" v="410" actId="478"/>
          <ac:picMkLst>
            <pc:docMk/>
            <pc:sldMk cId="3495586368" sldId="297"/>
            <ac:picMk id="9" creationId="{526A436C-C8A5-464B-98C0-CCEC1AE3CCFF}"/>
          </ac:picMkLst>
        </pc:picChg>
        <pc:picChg chg="add del mod modCrop">
          <ac:chgData name="Peverelli, Claudia" userId="d307d774-b4a2-4635-b133-147f4b88d0a6" providerId="ADAL" clId="{CF05ABF5-66F3-4697-A9D5-CA80F32066AB}" dt="2021-01-18T16:28:28.524" v="481" actId="478"/>
          <ac:picMkLst>
            <pc:docMk/>
            <pc:sldMk cId="3495586368" sldId="297"/>
            <ac:picMk id="11" creationId="{2E1A0936-817B-429E-817D-FDBF94500755}"/>
          </ac:picMkLst>
        </pc:picChg>
        <pc:picChg chg="add mod">
          <ac:chgData name="Peverelli, Claudia" userId="d307d774-b4a2-4635-b133-147f4b88d0a6" providerId="ADAL" clId="{CF05ABF5-66F3-4697-A9D5-CA80F32066AB}" dt="2021-01-18T16:28:44.993" v="486" actId="1076"/>
          <ac:picMkLst>
            <pc:docMk/>
            <pc:sldMk cId="3495586368" sldId="297"/>
            <ac:picMk id="15" creationId="{CE61D09A-4980-4112-AB87-A4065F762495}"/>
          </ac:picMkLst>
        </pc:picChg>
        <pc:picChg chg="add mod">
          <ac:chgData name="Peverelli, Claudia" userId="d307d774-b4a2-4635-b133-147f4b88d0a6" providerId="ADAL" clId="{CF05ABF5-66F3-4697-A9D5-CA80F32066AB}" dt="2021-01-18T16:29:35.771" v="490" actId="1076"/>
          <ac:picMkLst>
            <pc:docMk/>
            <pc:sldMk cId="3495586368" sldId="297"/>
            <ac:picMk id="17" creationId="{E0DDB567-E355-4407-9FC9-7BEF7EA5F2F2}"/>
          </ac:picMkLst>
        </pc:picChg>
        <pc:picChg chg="add del mod">
          <ac:chgData name="Peverelli, Claudia" userId="d307d774-b4a2-4635-b133-147f4b88d0a6" providerId="ADAL" clId="{CF05ABF5-66F3-4697-A9D5-CA80F32066AB}" dt="2021-01-18T16:29:30.114" v="487" actId="478"/>
          <ac:picMkLst>
            <pc:docMk/>
            <pc:sldMk cId="3495586368" sldId="297"/>
            <ac:picMk id="1026" creationId="{AC032DD1-8C40-449F-B6C2-8C076C582855}"/>
          </ac:picMkLst>
        </pc:picChg>
        <pc:picChg chg="add mod">
          <ac:chgData name="Peverelli, Claudia" userId="d307d774-b4a2-4635-b133-147f4b88d0a6" providerId="ADAL" clId="{CF05ABF5-66F3-4697-A9D5-CA80F32066AB}" dt="2021-01-18T16:31:42.187" v="495" actId="14100"/>
          <ac:picMkLst>
            <pc:docMk/>
            <pc:sldMk cId="3495586368" sldId="297"/>
            <ac:picMk id="1028" creationId="{7F2BEFA1-94DE-4CBF-8EF8-80E16781F4E0}"/>
          </ac:picMkLst>
        </pc:picChg>
      </pc:sldChg>
      <pc:sldChg chg="new">
        <pc:chgData name="Peverelli, Claudia" userId="d307d774-b4a2-4635-b133-147f4b88d0a6" providerId="ADAL" clId="{CF05ABF5-66F3-4697-A9D5-CA80F32066AB}" dt="2021-01-19T08:58:06.615" v="830" actId="680"/>
        <pc:sldMkLst>
          <pc:docMk/>
          <pc:sldMk cId="3104719302" sldId="298"/>
        </pc:sldMkLst>
      </pc:sldChg>
      <pc:sldChg chg="modSp new mod">
        <pc:chgData name="Peverelli, Claudia" userId="d307d774-b4a2-4635-b133-147f4b88d0a6" providerId="ADAL" clId="{CF05ABF5-66F3-4697-A9D5-CA80F32066AB}" dt="2021-01-19T08:58:35.380" v="928" actId="20577"/>
        <pc:sldMkLst>
          <pc:docMk/>
          <pc:sldMk cId="1852561170" sldId="299"/>
        </pc:sldMkLst>
        <pc:spChg chg="mod">
          <ac:chgData name="Peverelli, Claudia" userId="d307d774-b4a2-4635-b133-147f4b88d0a6" providerId="ADAL" clId="{CF05ABF5-66F3-4697-A9D5-CA80F32066AB}" dt="2021-01-19T08:58:17.430" v="842" actId="20577"/>
          <ac:spMkLst>
            <pc:docMk/>
            <pc:sldMk cId="1852561170" sldId="299"/>
            <ac:spMk id="2" creationId="{A31C097D-EAEC-4272-9541-701EDB3A1526}"/>
          </ac:spMkLst>
        </pc:spChg>
        <pc:spChg chg="mod">
          <ac:chgData name="Peverelli, Claudia" userId="d307d774-b4a2-4635-b133-147f4b88d0a6" providerId="ADAL" clId="{CF05ABF5-66F3-4697-A9D5-CA80F32066AB}" dt="2021-01-19T08:58:35.380" v="928" actId="20577"/>
          <ac:spMkLst>
            <pc:docMk/>
            <pc:sldMk cId="1852561170" sldId="299"/>
            <ac:spMk id="3" creationId="{F75666C4-489B-4A0A-9B75-121B1CA0A87D}"/>
          </ac:spMkLst>
        </pc:spChg>
      </pc:sldChg>
    </pc:docChg>
  </pc:docChgLst>
  <pc:docChgLst>
    <pc:chgData name="Peverelli, Claudia" userId="d307d774-b4a2-4635-b133-147f4b88d0a6" providerId="ADAL" clId="{85CD9E00-FB6B-4CFA-AFD8-5B520B761BBB}"/>
    <pc:docChg chg="delSld modSld">
      <pc:chgData name="Peverelli, Claudia" userId="d307d774-b4a2-4635-b133-147f4b88d0a6" providerId="ADAL" clId="{85CD9E00-FB6B-4CFA-AFD8-5B520B761BBB}" dt="2021-07-08T10:22:27.309" v="144" actId="47"/>
      <pc:docMkLst>
        <pc:docMk/>
      </pc:docMkLst>
      <pc:sldChg chg="modSp mod">
        <pc:chgData name="Peverelli, Claudia" userId="d307d774-b4a2-4635-b133-147f4b88d0a6" providerId="ADAL" clId="{85CD9E00-FB6B-4CFA-AFD8-5B520B761BBB}" dt="2021-07-08T10:18:47.490" v="142" actId="1076"/>
        <pc:sldMkLst>
          <pc:docMk/>
          <pc:sldMk cId="2598324544" sldId="280"/>
        </pc:sldMkLst>
        <pc:spChg chg="mod">
          <ac:chgData name="Peverelli, Claudia" userId="d307d774-b4a2-4635-b133-147f4b88d0a6" providerId="ADAL" clId="{85CD9E00-FB6B-4CFA-AFD8-5B520B761BBB}" dt="2021-07-08T10:18:42.983" v="141" actId="20577"/>
          <ac:spMkLst>
            <pc:docMk/>
            <pc:sldMk cId="2598324544" sldId="280"/>
            <ac:spMk id="31" creationId="{563B2599-1384-43D9-B758-1D8A74AAEBBF}"/>
          </ac:spMkLst>
        </pc:spChg>
        <pc:spChg chg="mod">
          <ac:chgData name="Peverelli, Claudia" userId="d307d774-b4a2-4635-b133-147f4b88d0a6" providerId="ADAL" clId="{85CD9E00-FB6B-4CFA-AFD8-5B520B761BBB}" dt="2021-07-08T10:18:47.490" v="142" actId="1076"/>
          <ac:spMkLst>
            <pc:docMk/>
            <pc:sldMk cId="2598324544" sldId="280"/>
            <ac:spMk id="44" creationId="{96C89029-3783-49BF-95D4-5937B9CF73F3}"/>
          </ac:spMkLst>
        </pc:spChg>
      </pc:sldChg>
      <pc:sldChg chg="del">
        <pc:chgData name="Peverelli, Claudia" userId="d307d774-b4a2-4635-b133-147f4b88d0a6" providerId="ADAL" clId="{85CD9E00-FB6B-4CFA-AFD8-5B520B761BBB}" dt="2021-07-08T10:16:57.972" v="37" actId="47"/>
        <pc:sldMkLst>
          <pc:docMk/>
          <pc:sldMk cId="4032328270" sldId="289"/>
        </pc:sldMkLst>
      </pc:sldChg>
      <pc:sldChg chg="addSp modSp mod">
        <pc:chgData name="Peverelli, Claudia" userId="d307d774-b4a2-4635-b133-147f4b88d0a6" providerId="ADAL" clId="{85CD9E00-FB6B-4CFA-AFD8-5B520B761BBB}" dt="2021-07-08T10:18:04.352" v="99" actId="20577"/>
        <pc:sldMkLst>
          <pc:docMk/>
          <pc:sldMk cId="596258235" sldId="296"/>
        </pc:sldMkLst>
        <pc:spChg chg="mod">
          <ac:chgData name="Peverelli, Claudia" userId="d307d774-b4a2-4635-b133-147f4b88d0a6" providerId="ADAL" clId="{85CD9E00-FB6B-4CFA-AFD8-5B520B761BBB}" dt="2021-07-08T10:17:42.137" v="44" actId="1076"/>
          <ac:spMkLst>
            <pc:docMk/>
            <pc:sldMk cId="596258235" sldId="296"/>
            <ac:spMk id="2" creationId="{72FEF1FE-E7CC-4016-B88F-612C0F1AC7AD}"/>
          </ac:spMkLst>
        </pc:spChg>
        <pc:spChg chg="add mod">
          <ac:chgData name="Peverelli, Claudia" userId="d307d774-b4a2-4635-b133-147f4b88d0a6" providerId="ADAL" clId="{85CD9E00-FB6B-4CFA-AFD8-5B520B761BBB}" dt="2021-07-08T10:18:04.352" v="99" actId="20577"/>
          <ac:spMkLst>
            <pc:docMk/>
            <pc:sldMk cId="596258235" sldId="296"/>
            <ac:spMk id="4" creationId="{79890025-B74B-4493-AA2B-EDF86CFC8E2C}"/>
          </ac:spMkLst>
        </pc:spChg>
        <pc:picChg chg="mod">
          <ac:chgData name="Peverelli, Claudia" userId="d307d774-b4a2-4635-b133-147f4b88d0a6" providerId="ADAL" clId="{85CD9E00-FB6B-4CFA-AFD8-5B520B761BBB}" dt="2021-07-08T10:17:42.137" v="44" actId="1076"/>
          <ac:picMkLst>
            <pc:docMk/>
            <pc:sldMk cId="596258235" sldId="296"/>
            <ac:picMk id="6" creationId="{EC70C14D-DB9A-4C21-A179-7660E86AB7D6}"/>
          </ac:picMkLst>
        </pc:picChg>
      </pc:sldChg>
      <pc:sldChg chg="del">
        <pc:chgData name="Peverelli, Claudia" userId="d307d774-b4a2-4635-b133-147f4b88d0a6" providerId="ADAL" clId="{85CD9E00-FB6B-4CFA-AFD8-5B520B761BBB}" dt="2021-07-08T10:17:20.066" v="38" actId="47"/>
        <pc:sldMkLst>
          <pc:docMk/>
          <pc:sldMk cId="712282889" sldId="300"/>
        </pc:sldMkLst>
      </pc:sldChg>
      <pc:sldChg chg="modSp mod">
        <pc:chgData name="Peverelli, Claudia" userId="d307d774-b4a2-4635-b133-147f4b88d0a6" providerId="ADAL" clId="{85CD9E00-FB6B-4CFA-AFD8-5B520B761BBB}" dt="2021-07-08T10:18:33.253" v="138" actId="1076"/>
        <pc:sldMkLst>
          <pc:docMk/>
          <pc:sldMk cId="3518864309" sldId="301"/>
        </pc:sldMkLst>
        <pc:spChg chg="mod">
          <ac:chgData name="Peverelli, Claudia" userId="d307d774-b4a2-4635-b133-147f4b88d0a6" providerId="ADAL" clId="{85CD9E00-FB6B-4CFA-AFD8-5B520B761BBB}" dt="2021-07-08T10:18:33.253" v="138" actId="1076"/>
          <ac:spMkLst>
            <pc:docMk/>
            <pc:sldMk cId="3518864309" sldId="301"/>
            <ac:spMk id="4" creationId="{C90FFD08-F0FA-4C8F-8413-6E5CF0562C8B}"/>
          </ac:spMkLst>
        </pc:spChg>
        <pc:spChg chg="mod">
          <ac:chgData name="Peverelli, Claudia" userId="d307d774-b4a2-4635-b133-147f4b88d0a6" providerId="ADAL" clId="{85CD9E00-FB6B-4CFA-AFD8-5B520B761BBB}" dt="2021-07-08T10:18:21.463" v="135" actId="255"/>
          <ac:spMkLst>
            <pc:docMk/>
            <pc:sldMk cId="3518864309" sldId="301"/>
            <ac:spMk id="6" creationId="{E262E418-AF08-4041-8404-97065D21B534}"/>
          </ac:spMkLst>
        </pc:spChg>
        <pc:picChg chg="mod">
          <ac:chgData name="Peverelli, Claudia" userId="d307d774-b4a2-4635-b133-147f4b88d0a6" providerId="ADAL" clId="{85CD9E00-FB6B-4CFA-AFD8-5B520B761BBB}" dt="2021-07-08T10:18:30.486" v="137" actId="1076"/>
          <ac:picMkLst>
            <pc:docMk/>
            <pc:sldMk cId="3518864309" sldId="301"/>
            <ac:picMk id="5" creationId="{9C9B376F-3AF5-4A32-99F5-78A784E45CDC}"/>
          </ac:picMkLst>
        </pc:picChg>
      </pc:sldChg>
      <pc:sldChg chg="modSp del mod">
        <pc:chgData name="Peverelli, Claudia" userId="d307d774-b4a2-4635-b133-147f4b88d0a6" providerId="ADAL" clId="{85CD9E00-FB6B-4CFA-AFD8-5B520B761BBB}" dt="2021-07-08T10:22:25.229" v="143" actId="47"/>
        <pc:sldMkLst>
          <pc:docMk/>
          <pc:sldMk cId="845895386" sldId="302"/>
        </pc:sldMkLst>
        <pc:spChg chg="mod">
          <ac:chgData name="Peverelli, Claudia" userId="d307d774-b4a2-4635-b133-147f4b88d0a6" providerId="ADAL" clId="{85CD9E00-FB6B-4CFA-AFD8-5B520B761BBB}" dt="2021-07-08T10:16:33.599" v="33" actId="20577"/>
          <ac:spMkLst>
            <pc:docMk/>
            <pc:sldMk cId="845895386" sldId="302"/>
            <ac:spMk id="31" creationId="{563B2599-1384-43D9-B758-1D8A74AAEBBF}"/>
          </ac:spMkLst>
        </pc:spChg>
        <pc:spChg chg="mod">
          <ac:chgData name="Peverelli, Claudia" userId="d307d774-b4a2-4635-b133-147f4b88d0a6" providerId="ADAL" clId="{85CD9E00-FB6B-4CFA-AFD8-5B520B761BBB}" dt="2021-07-08T10:16:41.491" v="34" actId="1076"/>
          <ac:spMkLst>
            <pc:docMk/>
            <pc:sldMk cId="845895386" sldId="302"/>
            <ac:spMk id="44" creationId="{96C89029-3783-49BF-95D4-5937B9CF73F3}"/>
          </ac:spMkLst>
        </pc:spChg>
      </pc:sldChg>
      <pc:sldChg chg="del">
        <pc:chgData name="Peverelli, Claudia" userId="d307d774-b4a2-4635-b133-147f4b88d0a6" providerId="ADAL" clId="{85CD9E00-FB6B-4CFA-AFD8-5B520B761BBB}" dt="2021-07-08T10:22:27.309" v="144" actId="47"/>
        <pc:sldMkLst>
          <pc:docMk/>
          <pc:sldMk cId="2512165642" sldId="303"/>
        </pc:sldMkLst>
      </pc:sldChg>
      <pc:sldChg chg="del">
        <pc:chgData name="Peverelli, Claudia" userId="d307d774-b4a2-4635-b133-147f4b88d0a6" providerId="ADAL" clId="{85CD9E00-FB6B-4CFA-AFD8-5B520B761BBB}" dt="2021-07-08T10:16:49.047" v="35" actId="47"/>
        <pc:sldMkLst>
          <pc:docMk/>
          <pc:sldMk cId="2151571019" sldId="305"/>
        </pc:sldMkLst>
      </pc:sldChg>
      <pc:sldChg chg="del">
        <pc:chgData name="Peverelli, Claudia" userId="d307d774-b4a2-4635-b133-147f4b88d0a6" providerId="ADAL" clId="{85CD9E00-FB6B-4CFA-AFD8-5B520B761BBB}" dt="2021-07-08T10:16:52.667" v="36" actId="47"/>
        <pc:sldMkLst>
          <pc:docMk/>
          <pc:sldMk cId="1651885517" sldId="306"/>
        </pc:sldMkLst>
      </pc:sldChg>
    </pc:docChg>
  </pc:docChgLst>
  <pc:docChgLst>
    <pc:chgData name="Peverelli, Claudia" userId="d307d774-b4a2-4635-b133-147f4b88d0a6" providerId="ADAL" clId="{28E7E072-5E65-42DE-ACBB-0E35A87959E6}"/>
    <pc:docChg chg="undo custSel delSld modSld sldOrd">
      <pc:chgData name="Peverelli, Claudia" userId="d307d774-b4a2-4635-b133-147f4b88d0a6" providerId="ADAL" clId="{28E7E072-5E65-42DE-ACBB-0E35A87959E6}" dt="2021-07-08T10:13:56.159" v="359" actId="20577"/>
      <pc:docMkLst>
        <pc:docMk/>
      </pc:docMkLst>
      <pc:sldChg chg="modSp mod">
        <pc:chgData name="Peverelli, Claudia" userId="d307d774-b4a2-4635-b133-147f4b88d0a6" providerId="ADAL" clId="{28E7E072-5E65-42DE-ACBB-0E35A87959E6}" dt="2021-07-08T10:07:05.119" v="1" actId="20577"/>
        <pc:sldMkLst>
          <pc:docMk/>
          <pc:sldMk cId="2469267216" sldId="262"/>
        </pc:sldMkLst>
        <pc:spChg chg="mod">
          <ac:chgData name="Peverelli, Claudia" userId="d307d774-b4a2-4635-b133-147f4b88d0a6" providerId="ADAL" clId="{28E7E072-5E65-42DE-ACBB-0E35A87959E6}" dt="2021-07-08T10:07:05.119" v="1" actId="20577"/>
          <ac:spMkLst>
            <pc:docMk/>
            <pc:sldMk cId="2469267216" sldId="262"/>
            <ac:spMk id="3" creationId="{19F7A520-D1F0-428B-AADB-41F57586BDEF}"/>
          </ac:spMkLst>
        </pc:spChg>
      </pc:sldChg>
      <pc:sldChg chg="del">
        <pc:chgData name="Peverelli, Claudia" userId="d307d774-b4a2-4635-b133-147f4b88d0a6" providerId="ADAL" clId="{28E7E072-5E65-42DE-ACBB-0E35A87959E6}" dt="2021-07-08T10:07:20.572" v="2" actId="47"/>
        <pc:sldMkLst>
          <pc:docMk/>
          <pc:sldMk cId="3811462018" sldId="295"/>
        </pc:sldMkLst>
      </pc:sldChg>
      <pc:sldChg chg="addSp modSp mod modNotesTx">
        <pc:chgData name="Peverelli, Claudia" userId="d307d774-b4a2-4635-b133-147f4b88d0a6" providerId="ADAL" clId="{28E7E072-5E65-42DE-ACBB-0E35A87959E6}" dt="2021-07-08T10:08:39.383" v="105" actId="1076"/>
        <pc:sldMkLst>
          <pc:docMk/>
          <pc:sldMk cId="596258235" sldId="296"/>
        </pc:sldMkLst>
        <pc:spChg chg="add mod">
          <ac:chgData name="Peverelli, Claudia" userId="d307d774-b4a2-4635-b133-147f4b88d0a6" providerId="ADAL" clId="{28E7E072-5E65-42DE-ACBB-0E35A87959E6}" dt="2021-07-08T10:08:39.383" v="105" actId="1076"/>
          <ac:spMkLst>
            <pc:docMk/>
            <pc:sldMk cId="596258235" sldId="296"/>
            <ac:spMk id="2" creationId="{72FEF1FE-E7CC-4016-B88F-612C0F1AC7AD}"/>
          </ac:spMkLst>
        </pc:spChg>
        <pc:picChg chg="mod">
          <ac:chgData name="Peverelli, Claudia" userId="d307d774-b4a2-4635-b133-147f4b88d0a6" providerId="ADAL" clId="{28E7E072-5E65-42DE-ACBB-0E35A87959E6}" dt="2021-07-08T10:08:29.673" v="103" actId="1076"/>
          <ac:picMkLst>
            <pc:docMk/>
            <pc:sldMk cId="596258235" sldId="296"/>
            <ac:picMk id="6" creationId="{EC70C14D-DB9A-4C21-A179-7660E86AB7D6}"/>
          </ac:picMkLst>
        </pc:picChg>
      </pc:sldChg>
      <pc:sldChg chg="del">
        <pc:chgData name="Peverelli, Claudia" userId="d307d774-b4a2-4635-b133-147f4b88d0a6" providerId="ADAL" clId="{28E7E072-5E65-42DE-ACBB-0E35A87959E6}" dt="2021-07-08T10:07:27.828" v="3" actId="47"/>
        <pc:sldMkLst>
          <pc:docMk/>
          <pc:sldMk cId="3495586368" sldId="297"/>
        </pc:sldMkLst>
      </pc:sldChg>
      <pc:sldChg chg="addSp delSp modSp mod ord modNotesTx">
        <pc:chgData name="Peverelli, Claudia" userId="d307d774-b4a2-4635-b133-147f4b88d0a6" providerId="ADAL" clId="{28E7E072-5E65-42DE-ACBB-0E35A87959E6}" dt="2021-07-08T10:13:56.159" v="359" actId="20577"/>
        <pc:sldMkLst>
          <pc:docMk/>
          <pc:sldMk cId="712282889" sldId="300"/>
        </pc:sldMkLst>
        <pc:picChg chg="del">
          <ac:chgData name="Peverelli, Claudia" userId="d307d774-b4a2-4635-b133-147f4b88d0a6" providerId="ADAL" clId="{28E7E072-5E65-42DE-ACBB-0E35A87959E6}" dt="2021-07-08T10:13:16.666" v="171" actId="478"/>
          <ac:picMkLst>
            <pc:docMk/>
            <pc:sldMk cId="712282889" sldId="300"/>
            <ac:picMk id="3" creationId="{F958BBE3-872F-48E9-865E-47D56FA377D8}"/>
          </ac:picMkLst>
        </pc:picChg>
        <pc:picChg chg="add mod">
          <ac:chgData name="Peverelli, Claudia" userId="d307d774-b4a2-4635-b133-147f4b88d0a6" providerId="ADAL" clId="{28E7E072-5E65-42DE-ACBB-0E35A87959E6}" dt="2021-07-08T10:13:19.683" v="173" actId="1076"/>
          <ac:picMkLst>
            <pc:docMk/>
            <pc:sldMk cId="712282889" sldId="300"/>
            <ac:picMk id="5" creationId="{E43DE44E-45E7-4F09-A3FF-4F9939D79BC1}"/>
          </ac:picMkLst>
        </pc:picChg>
      </pc:sldChg>
      <pc:sldChg chg="addSp modSp mod modNotesTx">
        <pc:chgData name="Peverelli, Claudia" userId="d307d774-b4a2-4635-b133-147f4b88d0a6" providerId="ADAL" clId="{28E7E072-5E65-42DE-ACBB-0E35A87959E6}" dt="2021-07-08T10:09:31.492" v="168" actId="20577"/>
        <pc:sldMkLst>
          <pc:docMk/>
          <pc:sldMk cId="3518864309" sldId="301"/>
        </pc:sldMkLst>
        <pc:spChg chg="add mod">
          <ac:chgData name="Peverelli, Claudia" userId="d307d774-b4a2-4635-b133-147f4b88d0a6" providerId="ADAL" clId="{28E7E072-5E65-42DE-ACBB-0E35A87959E6}" dt="2021-07-08T10:09:16.119" v="141" actId="1076"/>
          <ac:spMkLst>
            <pc:docMk/>
            <pc:sldMk cId="3518864309" sldId="301"/>
            <ac:spMk id="4" creationId="{C90FFD08-F0FA-4C8F-8413-6E5CF0562C8B}"/>
          </ac:spMkLst>
        </pc:spChg>
        <pc:spChg chg="mod">
          <ac:chgData name="Peverelli, Claudia" userId="d307d774-b4a2-4635-b133-147f4b88d0a6" providerId="ADAL" clId="{28E7E072-5E65-42DE-ACBB-0E35A87959E6}" dt="2021-07-08T10:09:09.562" v="139" actId="14100"/>
          <ac:spMkLst>
            <pc:docMk/>
            <pc:sldMk cId="3518864309" sldId="301"/>
            <ac:spMk id="6" creationId="{E262E418-AF08-4041-8404-97065D21B53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D1641-261C-4AA3-A5E9-6B419854E5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5BEFDFB-5EEB-4A28-9D46-3D99B0D972B7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08AA637D-09E2-4242-8660-4F14889F45AD}" type="parTrans" cxnId="{AE71ABE3-639F-4048-8A7D-8D974085F534}">
      <dgm:prSet/>
      <dgm:spPr/>
      <dgm:t>
        <a:bodyPr/>
        <a:lstStyle/>
        <a:p>
          <a:endParaRPr lang="en-US"/>
        </a:p>
      </dgm:t>
    </dgm:pt>
    <dgm:pt modelId="{23D7C156-6B82-42A1-94B1-F486A2E6ABD8}" type="sibTrans" cxnId="{AE71ABE3-639F-4048-8A7D-8D974085F534}">
      <dgm:prSet/>
      <dgm:spPr/>
      <dgm:t>
        <a:bodyPr/>
        <a:lstStyle/>
        <a:p>
          <a:endParaRPr lang="en-US"/>
        </a:p>
      </dgm:t>
    </dgm:pt>
    <dgm:pt modelId="{5A5B436C-0568-4718-9A85-86E81734CBBD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3B2DEFB2-8DF4-4B8D-ABC8-E4534D6F66A6}" type="sibTrans" cxnId="{C0B6AE53-74F5-4F08-85B6-77EC81B049D5}">
      <dgm:prSet/>
      <dgm:spPr/>
      <dgm:t>
        <a:bodyPr/>
        <a:lstStyle/>
        <a:p>
          <a:endParaRPr lang="en-US"/>
        </a:p>
      </dgm:t>
    </dgm:pt>
    <dgm:pt modelId="{DF282EE1-B4A7-4D3A-88AA-4F8C0B84B9F9}" type="parTrans" cxnId="{C0B6AE53-74F5-4F08-85B6-77EC81B049D5}">
      <dgm:prSet/>
      <dgm:spPr/>
      <dgm:t>
        <a:bodyPr/>
        <a:lstStyle/>
        <a:p>
          <a:endParaRPr lang="en-US"/>
        </a:p>
      </dgm:t>
    </dgm:pt>
    <dgm:pt modelId="{A6D1BD3F-9A89-4B8A-9308-29DDED59F97E}" type="pres">
      <dgm:prSet presAssocID="{CABD1641-261C-4AA3-A5E9-6B419854E5C3}" presName="root" presStyleCnt="0">
        <dgm:presLayoutVars>
          <dgm:dir/>
          <dgm:resizeHandles val="exact"/>
        </dgm:presLayoutVars>
      </dgm:prSet>
      <dgm:spPr/>
    </dgm:pt>
    <dgm:pt modelId="{106ABC79-64A8-4521-9C74-C5DBD5EBBF8B}" type="pres">
      <dgm:prSet presAssocID="{5A5B436C-0568-4718-9A85-86E81734CBBD}" presName="compNode" presStyleCnt="0"/>
      <dgm:spPr/>
    </dgm:pt>
    <dgm:pt modelId="{45082551-8365-4959-BD7C-D52A15520740}" type="pres">
      <dgm:prSet presAssocID="{5A5B436C-0568-4718-9A85-86E81734CBBD}" presName="iconBgRect" presStyleLbl="bgShp" presStyleIdx="0" presStyleCnt="2"/>
      <dgm:spPr/>
    </dgm:pt>
    <dgm:pt modelId="{7C074772-3881-4EFC-B23B-917473505CB9}" type="pres">
      <dgm:prSet presAssocID="{5A5B436C-0568-4718-9A85-86E81734CBB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ücher"/>
        </a:ext>
      </dgm:extLst>
    </dgm:pt>
    <dgm:pt modelId="{488286F3-6A0F-4481-9F4C-F063797AE8E9}" type="pres">
      <dgm:prSet presAssocID="{5A5B436C-0568-4718-9A85-86E81734CBBD}" presName="spaceRect" presStyleCnt="0"/>
      <dgm:spPr/>
    </dgm:pt>
    <dgm:pt modelId="{8F61E2DA-D8BC-4DDB-8121-54216F06FD2F}" type="pres">
      <dgm:prSet presAssocID="{5A5B436C-0568-4718-9A85-86E81734CBBD}" presName="textRect" presStyleLbl="revTx" presStyleIdx="0" presStyleCnt="2" custLinFactNeighborX="3745" custLinFactNeighborY="18029">
        <dgm:presLayoutVars>
          <dgm:chMax val="1"/>
          <dgm:chPref val="1"/>
        </dgm:presLayoutVars>
      </dgm:prSet>
      <dgm:spPr/>
    </dgm:pt>
    <dgm:pt modelId="{02FD1ECA-FF3D-4CB6-B9B3-4B2CAF14014D}" type="pres">
      <dgm:prSet presAssocID="{3B2DEFB2-8DF4-4B8D-ABC8-E4534D6F66A6}" presName="sibTrans" presStyleCnt="0"/>
      <dgm:spPr/>
    </dgm:pt>
    <dgm:pt modelId="{462A1F0F-278E-4CA4-B6F8-B203AA147616}" type="pres">
      <dgm:prSet presAssocID="{E5BEFDFB-5EEB-4A28-9D46-3D99B0D972B7}" presName="compNode" presStyleCnt="0"/>
      <dgm:spPr/>
    </dgm:pt>
    <dgm:pt modelId="{E46F2C08-BA3A-4B6C-8970-AA0F5312420F}" type="pres">
      <dgm:prSet presAssocID="{E5BEFDFB-5EEB-4A28-9D46-3D99B0D972B7}" presName="iconBgRect" presStyleLbl="bgShp" presStyleIdx="1" presStyleCnt="2"/>
      <dgm:spPr/>
    </dgm:pt>
    <dgm:pt modelId="{50646E0E-674A-4AEE-97A2-DCC646C482E8}" type="pres">
      <dgm:prSet presAssocID="{E5BEFDFB-5EEB-4A28-9D46-3D99B0D972B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zent"/>
        </a:ext>
      </dgm:extLst>
    </dgm:pt>
    <dgm:pt modelId="{B5AD5713-B584-4021-BCA6-91CAF8EAA2C5}" type="pres">
      <dgm:prSet presAssocID="{E5BEFDFB-5EEB-4A28-9D46-3D99B0D972B7}" presName="spaceRect" presStyleCnt="0"/>
      <dgm:spPr/>
    </dgm:pt>
    <dgm:pt modelId="{970D0CA1-15C8-4941-AAD8-88083BB9ABE3}" type="pres">
      <dgm:prSet presAssocID="{E5BEFDFB-5EEB-4A28-9D46-3D99B0D972B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8D956A-FAF7-4804-8953-B527872BCBAE}" type="presOf" srcId="{5A5B436C-0568-4718-9A85-86E81734CBBD}" destId="{8F61E2DA-D8BC-4DDB-8121-54216F06FD2F}" srcOrd="0" destOrd="0" presId="urn:microsoft.com/office/officeart/2018/5/layout/IconCircleLabelList"/>
    <dgm:cxn modelId="{C0B6AE53-74F5-4F08-85B6-77EC81B049D5}" srcId="{CABD1641-261C-4AA3-A5E9-6B419854E5C3}" destId="{5A5B436C-0568-4718-9A85-86E81734CBBD}" srcOrd="0" destOrd="0" parTransId="{DF282EE1-B4A7-4D3A-88AA-4F8C0B84B9F9}" sibTransId="{3B2DEFB2-8DF4-4B8D-ABC8-E4534D6F66A6}"/>
    <dgm:cxn modelId="{E0C85CB8-C5D9-492D-B6A8-F60A9DB097A6}" type="presOf" srcId="{CABD1641-261C-4AA3-A5E9-6B419854E5C3}" destId="{A6D1BD3F-9A89-4B8A-9308-29DDED59F97E}" srcOrd="0" destOrd="0" presId="urn:microsoft.com/office/officeart/2018/5/layout/IconCircleLabelList"/>
    <dgm:cxn modelId="{E93DC6C9-84A2-4F76-8052-A38990F355BF}" type="presOf" srcId="{E5BEFDFB-5EEB-4A28-9D46-3D99B0D972B7}" destId="{970D0CA1-15C8-4941-AAD8-88083BB9ABE3}" srcOrd="0" destOrd="0" presId="urn:microsoft.com/office/officeart/2018/5/layout/IconCircleLabelList"/>
    <dgm:cxn modelId="{AE71ABE3-639F-4048-8A7D-8D974085F534}" srcId="{CABD1641-261C-4AA3-A5E9-6B419854E5C3}" destId="{E5BEFDFB-5EEB-4A28-9D46-3D99B0D972B7}" srcOrd="1" destOrd="0" parTransId="{08AA637D-09E2-4242-8660-4F14889F45AD}" sibTransId="{23D7C156-6B82-42A1-94B1-F486A2E6ABD8}"/>
    <dgm:cxn modelId="{E36175E3-D7DA-41FE-AB2F-B341A6DAFD60}" type="presParOf" srcId="{A6D1BD3F-9A89-4B8A-9308-29DDED59F97E}" destId="{106ABC79-64A8-4521-9C74-C5DBD5EBBF8B}" srcOrd="0" destOrd="0" presId="urn:microsoft.com/office/officeart/2018/5/layout/IconCircleLabelList"/>
    <dgm:cxn modelId="{EB9CF118-7FBA-4A72-8CB3-D1F59A0F99F3}" type="presParOf" srcId="{106ABC79-64A8-4521-9C74-C5DBD5EBBF8B}" destId="{45082551-8365-4959-BD7C-D52A15520740}" srcOrd="0" destOrd="0" presId="urn:microsoft.com/office/officeart/2018/5/layout/IconCircleLabelList"/>
    <dgm:cxn modelId="{DF80579C-AB0D-410D-A48E-45E0809354A0}" type="presParOf" srcId="{106ABC79-64A8-4521-9C74-C5DBD5EBBF8B}" destId="{7C074772-3881-4EFC-B23B-917473505CB9}" srcOrd="1" destOrd="0" presId="urn:microsoft.com/office/officeart/2018/5/layout/IconCircleLabelList"/>
    <dgm:cxn modelId="{BB50BD11-E512-4D7B-B80D-1AE2F7A647D7}" type="presParOf" srcId="{106ABC79-64A8-4521-9C74-C5DBD5EBBF8B}" destId="{488286F3-6A0F-4481-9F4C-F063797AE8E9}" srcOrd="2" destOrd="0" presId="urn:microsoft.com/office/officeart/2018/5/layout/IconCircleLabelList"/>
    <dgm:cxn modelId="{A7D1D035-9DA9-49A7-AF42-5376BD8FDD2B}" type="presParOf" srcId="{106ABC79-64A8-4521-9C74-C5DBD5EBBF8B}" destId="{8F61E2DA-D8BC-4DDB-8121-54216F06FD2F}" srcOrd="3" destOrd="0" presId="urn:microsoft.com/office/officeart/2018/5/layout/IconCircleLabelList"/>
    <dgm:cxn modelId="{FAC76354-A2EC-49C4-A4F9-FDCB182CA238}" type="presParOf" srcId="{A6D1BD3F-9A89-4B8A-9308-29DDED59F97E}" destId="{02FD1ECA-FF3D-4CB6-B9B3-4B2CAF14014D}" srcOrd="1" destOrd="0" presId="urn:microsoft.com/office/officeart/2018/5/layout/IconCircleLabelList"/>
    <dgm:cxn modelId="{15E51DAA-CE23-49A7-82A3-F248F1A36BD4}" type="presParOf" srcId="{A6D1BD3F-9A89-4B8A-9308-29DDED59F97E}" destId="{462A1F0F-278E-4CA4-B6F8-B203AA147616}" srcOrd="2" destOrd="0" presId="urn:microsoft.com/office/officeart/2018/5/layout/IconCircleLabelList"/>
    <dgm:cxn modelId="{BD5DF6F5-660F-4766-AE06-309AD0E92CFC}" type="presParOf" srcId="{462A1F0F-278E-4CA4-B6F8-B203AA147616}" destId="{E46F2C08-BA3A-4B6C-8970-AA0F5312420F}" srcOrd="0" destOrd="0" presId="urn:microsoft.com/office/officeart/2018/5/layout/IconCircleLabelList"/>
    <dgm:cxn modelId="{7076CA8A-7CAD-4BB3-80F6-596CD8347F09}" type="presParOf" srcId="{462A1F0F-278E-4CA4-B6F8-B203AA147616}" destId="{50646E0E-674A-4AEE-97A2-DCC646C482E8}" srcOrd="1" destOrd="0" presId="urn:microsoft.com/office/officeart/2018/5/layout/IconCircleLabelList"/>
    <dgm:cxn modelId="{DC8BF3AB-9947-484B-A106-8CB5DA6DE21C}" type="presParOf" srcId="{462A1F0F-278E-4CA4-B6F8-B203AA147616}" destId="{B5AD5713-B584-4021-BCA6-91CAF8EAA2C5}" srcOrd="2" destOrd="0" presId="urn:microsoft.com/office/officeart/2018/5/layout/IconCircleLabelList"/>
    <dgm:cxn modelId="{53DA6CB9-51B3-44B3-88BD-92EA1A1F6430}" type="presParOf" srcId="{462A1F0F-278E-4CA4-B6F8-B203AA147616}" destId="{970D0CA1-15C8-4941-AAD8-88083BB9ABE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2551-8365-4959-BD7C-D52A15520740}">
      <dsp:nvSpPr>
        <dsp:cNvPr id="0" name=""/>
        <dsp:cNvSpPr/>
      </dsp:nvSpPr>
      <dsp:spPr>
        <a:xfrm>
          <a:off x="1845095" y="71020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74772-3881-4EFC-B23B-917473505CB9}">
      <dsp:nvSpPr>
        <dsp:cNvPr id="0" name=""/>
        <dsp:cNvSpPr/>
      </dsp:nvSpPr>
      <dsp:spPr>
        <a:xfrm>
          <a:off x="2313095" y="117820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1E2DA-D8BC-4DDB-8121-54216F06FD2F}">
      <dsp:nvSpPr>
        <dsp:cNvPr id="0" name=""/>
        <dsp:cNvSpPr/>
      </dsp:nvSpPr>
      <dsp:spPr>
        <a:xfrm>
          <a:off x="1277915" y="372001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3100" kern="1200" dirty="0"/>
        </a:p>
      </dsp:txBody>
      <dsp:txXfrm>
        <a:off x="1277915" y="3720017"/>
        <a:ext cx="3600000" cy="720000"/>
      </dsp:txXfrm>
    </dsp:sp>
    <dsp:sp modelId="{E46F2C08-BA3A-4B6C-8970-AA0F5312420F}">
      <dsp:nvSpPr>
        <dsp:cNvPr id="0" name=""/>
        <dsp:cNvSpPr/>
      </dsp:nvSpPr>
      <dsp:spPr>
        <a:xfrm>
          <a:off x="6075095" y="71020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46E0E-674A-4AEE-97A2-DCC646C482E8}">
      <dsp:nvSpPr>
        <dsp:cNvPr id="0" name=""/>
        <dsp:cNvSpPr/>
      </dsp:nvSpPr>
      <dsp:spPr>
        <a:xfrm>
          <a:off x="6543095" y="117820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D0CA1-15C8-4941-AAD8-88083BB9ABE3}">
      <dsp:nvSpPr>
        <dsp:cNvPr id="0" name=""/>
        <dsp:cNvSpPr/>
      </dsp:nvSpPr>
      <dsp:spPr>
        <a:xfrm>
          <a:off x="5373095" y="359020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3100" kern="1200" dirty="0"/>
        </a:p>
      </dsp:txBody>
      <dsp:txXfrm>
        <a:off x="5373095" y="359020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6986-A241-44D5-9548-F272DA68200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B6D2-A8B9-4906-993A-CA98C7868F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34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Screenshot der erreichten Punkte erstellen und hier einfügen.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398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Screenshot des neuen Spielfeldes erstellen und hier einfügen.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875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7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5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2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5D83B-2A06-4BCE-8D8C-1222438CD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1" b="3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1ACA0-66CE-436E-B56F-C97D5057B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890" y="2636807"/>
            <a:ext cx="8120090" cy="1802011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Unentdeckte Tiefen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F7A520-D1F0-428B-AADB-41F57586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871" y="4221193"/>
            <a:ext cx="8033623" cy="2363637"/>
          </a:xfrm>
        </p:spPr>
        <p:txBody>
          <a:bodyPr>
            <a:normAutofit/>
          </a:bodyPr>
          <a:lstStyle/>
          <a:p>
            <a:r>
              <a:rPr lang="de-CH" sz="3200" dirty="0">
                <a:solidFill>
                  <a:schemeClr val="bg1"/>
                </a:solidFill>
              </a:rPr>
              <a:t>ein Lernspiel zur Entdeckung der Tiefsee für das Forschungsinstitut XY</a:t>
            </a:r>
          </a:p>
        </p:txBody>
      </p:sp>
    </p:spTree>
    <p:extLst>
      <p:ext uri="{BB962C8B-B14F-4D97-AF65-F5344CB8AC3E}">
        <p14:creationId xmlns:p14="http://schemas.microsoft.com/office/powerpoint/2010/main" val="246926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C70C14D-DB9A-4C21-A179-7660E86A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19" y="1352826"/>
            <a:ext cx="8082064" cy="550517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FEF1FE-E7CC-4016-B88F-612C0F1AC7AD}"/>
              </a:ext>
            </a:extLst>
          </p:cNvPr>
          <p:cNvSpPr txBox="1"/>
          <p:nvPr/>
        </p:nvSpPr>
        <p:spPr>
          <a:xfrm rot="20747059">
            <a:off x="2557706" y="3041520"/>
            <a:ext cx="7086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890025-B74B-4493-AA2B-EDF86CFC8E2C}"/>
              </a:ext>
            </a:extLst>
          </p:cNvPr>
          <p:cNvSpPr txBox="1"/>
          <p:nvPr/>
        </p:nvSpPr>
        <p:spPr>
          <a:xfrm>
            <a:off x="342358" y="183394"/>
            <a:ext cx="1150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Punktestand nach Spiellektion 1</a:t>
            </a:r>
          </a:p>
        </p:txBody>
      </p:sp>
    </p:spTree>
    <p:extLst>
      <p:ext uri="{BB962C8B-B14F-4D97-AF65-F5344CB8AC3E}">
        <p14:creationId xmlns:p14="http://schemas.microsoft.com/office/powerpoint/2010/main" val="5962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9B376F-3AF5-4A32-99F5-78A784E4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8" y="1148032"/>
            <a:ext cx="11439525" cy="4953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62E418-AF08-4041-8404-97065D21B534}"/>
              </a:ext>
            </a:extLst>
          </p:cNvPr>
          <p:cNvSpPr txBox="1"/>
          <p:nvPr/>
        </p:nvSpPr>
        <p:spPr>
          <a:xfrm>
            <a:off x="308478" y="154639"/>
            <a:ext cx="11507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Spielfeld nach Spiellektion 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0FFD08-F0FA-4C8F-8413-6E5CF0562C8B}"/>
              </a:ext>
            </a:extLst>
          </p:cNvPr>
          <p:cNvSpPr txBox="1"/>
          <p:nvPr/>
        </p:nvSpPr>
        <p:spPr>
          <a:xfrm rot="20747059">
            <a:off x="2800711" y="2705725"/>
            <a:ext cx="695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</p:spTree>
    <p:extLst>
      <p:ext uri="{BB962C8B-B14F-4D97-AF65-F5344CB8AC3E}">
        <p14:creationId xmlns:p14="http://schemas.microsoft.com/office/powerpoint/2010/main" val="351886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9D8152E-EED0-4BFB-B290-9AB26C373480}"/>
              </a:ext>
            </a:extLst>
          </p:cNvPr>
          <p:cNvSpPr txBox="1"/>
          <p:nvPr/>
        </p:nvSpPr>
        <p:spPr>
          <a:xfrm>
            <a:off x="241095" y="1309732"/>
            <a:ext cx="332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Arbeitsblatt 4: Druck</a:t>
            </a:r>
          </a:p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Forscher*in 1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FB096C9-927F-47A7-830D-9B1F4E05B7B6}"/>
              </a:ext>
            </a:extLst>
          </p:cNvPr>
          <p:cNvSpPr txBox="1">
            <a:spLocks/>
          </p:cNvSpPr>
          <p:nvPr/>
        </p:nvSpPr>
        <p:spPr>
          <a:xfrm>
            <a:off x="6326928" y="1253706"/>
            <a:ext cx="5185569" cy="374080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9D11BF0-8D1F-47C1-8DA9-4DAAFA3831E7}"/>
              </a:ext>
            </a:extLst>
          </p:cNvPr>
          <p:cNvSpPr txBox="1">
            <a:spLocks/>
          </p:cNvSpPr>
          <p:nvPr/>
        </p:nvSpPr>
        <p:spPr>
          <a:xfrm>
            <a:off x="134812" y="159201"/>
            <a:ext cx="5469147" cy="1119988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Corbel" panose="020B0503020204020204" pitchFamily="34" charset="0"/>
              <a:buAutoNum type="arabicPeriod"/>
            </a:pPr>
            <a:r>
              <a:rPr lang="de-CH" sz="2800" b="1" dirty="0">
                <a:solidFill>
                  <a:schemeClr val="accent6">
                    <a:lumMod val="50000"/>
                  </a:schemeClr>
                </a:solidFill>
              </a:rPr>
              <a:t>Phase: Wissenserwerb</a:t>
            </a:r>
          </a:p>
        </p:txBody>
      </p:sp>
      <p:pic>
        <p:nvPicPr>
          <p:cNvPr id="29" name="Grafik 28" descr="Wecker mit einfarbiger Füllung">
            <a:extLst>
              <a:ext uri="{FF2B5EF4-FFF2-40B4-BE49-F238E27FC236}">
                <a16:creationId xmlns:a16="http://schemas.microsoft.com/office/drawing/2014/main" id="{C51FE9D3-F9BA-41DA-826D-C2B280AF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836" y="109706"/>
            <a:ext cx="692474" cy="692474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3B2599-1384-43D9-B758-1D8A74AAEBBF}"/>
              </a:ext>
            </a:extLst>
          </p:cNvPr>
          <p:cNvSpPr txBox="1">
            <a:spLocks/>
          </p:cNvSpPr>
          <p:nvPr/>
        </p:nvSpPr>
        <p:spPr>
          <a:xfrm>
            <a:off x="7551762" y="205971"/>
            <a:ext cx="11932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6">
                    <a:lumMod val="50000"/>
                  </a:schemeClr>
                </a:solidFill>
              </a:rPr>
              <a:t>10min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C412687-4D40-490B-ADA9-D136E439C47D}"/>
              </a:ext>
            </a:extLst>
          </p:cNvPr>
          <p:cNvSpPr txBox="1">
            <a:spLocks/>
          </p:cNvSpPr>
          <p:nvPr/>
        </p:nvSpPr>
        <p:spPr>
          <a:xfrm>
            <a:off x="10016978" y="241680"/>
            <a:ext cx="2175022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6">
                    <a:lumMod val="50000"/>
                  </a:schemeClr>
                </a:solidFill>
              </a:rPr>
              <a:t>Einzelarbeit</a:t>
            </a:r>
          </a:p>
        </p:txBody>
      </p:sp>
      <p:pic>
        <p:nvPicPr>
          <p:cNvPr id="34" name="Grafik 33" descr="Verwirrte Person mit einfarbiger Füllung">
            <a:extLst>
              <a:ext uri="{FF2B5EF4-FFF2-40B4-BE49-F238E27FC236}">
                <a16:creationId xmlns:a16="http://schemas.microsoft.com/office/drawing/2014/main" id="{1C59678F-D6B5-4B25-8EE0-BD8EE1010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1972" y="131387"/>
            <a:ext cx="725006" cy="725006"/>
          </a:xfrm>
          <a:prstGeom prst="rect">
            <a:avLst/>
          </a:prstGeom>
        </p:spPr>
      </p:pic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5FE4ABEA-E4A7-4E19-9236-B3C3CE2A6B5C}"/>
              </a:ext>
            </a:extLst>
          </p:cNvPr>
          <p:cNvSpPr txBox="1">
            <a:spLocks/>
          </p:cNvSpPr>
          <p:nvPr/>
        </p:nvSpPr>
        <p:spPr>
          <a:xfrm>
            <a:off x="6535449" y="661732"/>
            <a:ext cx="6225797" cy="263249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ZIEL: 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Ihr habt euer Thema verstanden</a:t>
            </a:r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8FCEF5A-5FB0-4C54-BFD8-0F820E5A36F3}"/>
              </a:ext>
            </a:extLst>
          </p:cNvPr>
          <p:cNvSpPr txBox="1"/>
          <p:nvPr/>
        </p:nvSpPr>
        <p:spPr>
          <a:xfrm>
            <a:off x="0" y="16616"/>
            <a:ext cx="6599324" cy="129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43" name="Grafik 42" descr="Engelsgesichtskontur mit einfarbiger Füllung">
            <a:extLst>
              <a:ext uri="{FF2B5EF4-FFF2-40B4-BE49-F238E27FC236}">
                <a16:creationId xmlns:a16="http://schemas.microsoft.com/office/drawing/2014/main" id="{9B2F3D8A-C54B-4B6D-B22A-C1F77A635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8063" y="757518"/>
            <a:ext cx="414190" cy="414190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96C89029-3783-49BF-95D4-5937B9CF73F3}"/>
              </a:ext>
            </a:extLst>
          </p:cNvPr>
          <p:cNvSpPr txBox="1"/>
          <p:nvPr/>
        </p:nvSpPr>
        <p:spPr>
          <a:xfrm>
            <a:off x="6599324" y="19570"/>
            <a:ext cx="5580000" cy="129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C53B378-615C-4CEA-BBE4-3AE212201D69}"/>
              </a:ext>
            </a:extLst>
          </p:cNvPr>
          <p:cNvPicPr/>
          <p:nvPr/>
        </p:nvPicPr>
        <p:blipFill rotWithShape="1">
          <a:blip r:embed="rId8"/>
          <a:srcRect r="52318"/>
          <a:stretch/>
        </p:blipFill>
        <p:spPr>
          <a:xfrm>
            <a:off x="262574" y="1907440"/>
            <a:ext cx="3324490" cy="485932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9A8B4C2-C4F2-41FA-85E4-DF7D8D9E6C13}"/>
              </a:ext>
            </a:extLst>
          </p:cNvPr>
          <p:cNvPicPr/>
          <p:nvPr/>
        </p:nvPicPr>
        <p:blipFill rotWithShape="1">
          <a:blip r:embed="rId9"/>
          <a:srcRect r="53699"/>
          <a:stretch/>
        </p:blipFill>
        <p:spPr>
          <a:xfrm>
            <a:off x="4507204" y="1907440"/>
            <a:ext cx="3142779" cy="479135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DD7E8F9-37F8-4E84-96CF-ADBFA15144EF}"/>
              </a:ext>
            </a:extLst>
          </p:cNvPr>
          <p:cNvPicPr/>
          <p:nvPr/>
        </p:nvPicPr>
        <p:blipFill rotWithShape="1">
          <a:blip r:embed="rId10"/>
          <a:srcRect r="53603"/>
          <a:stretch/>
        </p:blipFill>
        <p:spPr>
          <a:xfrm>
            <a:off x="8560917" y="1861758"/>
            <a:ext cx="3243556" cy="483399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39C1F0B-DD90-4CC1-BE90-CBB7616AF278}"/>
              </a:ext>
            </a:extLst>
          </p:cNvPr>
          <p:cNvSpPr txBox="1"/>
          <p:nvPr/>
        </p:nvSpPr>
        <p:spPr>
          <a:xfrm>
            <a:off x="4486646" y="1338702"/>
            <a:ext cx="332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Arbeitsblatt 5: Dunkelheit</a:t>
            </a:r>
          </a:p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Forscher*in 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166C782-260F-4CD6-94B1-1A60CA1C8CC0}"/>
              </a:ext>
            </a:extLst>
          </p:cNvPr>
          <p:cNvSpPr txBox="1"/>
          <p:nvPr/>
        </p:nvSpPr>
        <p:spPr>
          <a:xfrm>
            <a:off x="8649770" y="1338702"/>
            <a:ext cx="3142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Arbeitsblatt 6: Kälte</a:t>
            </a:r>
          </a:p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Forscher*in 3 und 4</a:t>
            </a:r>
          </a:p>
        </p:txBody>
      </p:sp>
    </p:spTree>
    <p:extLst>
      <p:ext uri="{BB962C8B-B14F-4D97-AF65-F5344CB8AC3E}">
        <p14:creationId xmlns:p14="http://schemas.microsoft.com/office/powerpoint/2010/main" val="259832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EC518B3D-20AD-46E2-B905-25B6EA2AC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999708"/>
              </p:ext>
            </p:extLst>
          </p:nvPr>
        </p:nvGraphicFramePr>
        <p:xfrm>
          <a:off x="1217944" y="1771214"/>
          <a:ext cx="10116191" cy="502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E604BA04-172A-42B1-BD97-7DB9E5EAC3FD}"/>
              </a:ext>
            </a:extLst>
          </p:cNvPr>
          <p:cNvSpPr txBox="1"/>
          <p:nvPr/>
        </p:nvSpPr>
        <p:spPr>
          <a:xfrm>
            <a:off x="2212922" y="5021428"/>
            <a:ext cx="3555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genauer lesen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F154BB-4A11-4F58-A122-AB94B59AB1BC}"/>
              </a:ext>
            </a:extLst>
          </p:cNvPr>
          <p:cNvSpPr txBox="1"/>
          <p:nvPr/>
        </p:nvSpPr>
        <p:spPr>
          <a:xfrm>
            <a:off x="6052380" y="4836762"/>
            <a:ext cx="499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Noch mehr zusammen </a:t>
            </a:r>
          </a:p>
          <a:p>
            <a:pPr algn="ctr"/>
            <a:r>
              <a:rPr lang="de-CH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sprechen. Wer hat was gelesen?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6C5B346-94F5-4062-A7CF-11B670718549}"/>
              </a:ext>
            </a:extLst>
          </p:cNvPr>
          <p:cNvSpPr txBox="1"/>
          <p:nvPr/>
        </p:nvSpPr>
        <p:spPr>
          <a:xfrm>
            <a:off x="57816" y="1006771"/>
            <a:ext cx="12145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Tipps</a:t>
            </a:r>
          </a:p>
        </p:txBody>
      </p:sp>
    </p:spTree>
    <p:extLst>
      <p:ext uri="{BB962C8B-B14F-4D97-AF65-F5344CB8AC3E}">
        <p14:creationId xmlns:p14="http://schemas.microsoft.com/office/powerpoint/2010/main" val="185256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Wecker mit einfarbiger Füllung">
            <a:extLst>
              <a:ext uri="{FF2B5EF4-FFF2-40B4-BE49-F238E27FC236}">
                <a16:creationId xmlns:a16="http://schemas.microsoft.com/office/drawing/2014/main" id="{C51FE9D3-F9BA-41DA-826D-C2B280AF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091" y="1042220"/>
            <a:ext cx="692474" cy="692474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3B2599-1384-43D9-B758-1D8A74AAEBBF}"/>
              </a:ext>
            </a:extLst>
          </p:cNvPr>
          <p:cNvSpPr txBox="1">
            <a:spLocks/>
          </p:cNvSpPr>
          <p:nvPr/>
        </p:nvSpPr>
        <p:spPr>
          <a:xfrm>
            <a:off x="1163017" y="1138485"/>
            <a:ext cx="11932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20min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5FE4ABEA-E4A7-4E19-9236-B3C3CE2A6B5C}"/>
              </a:ext>
            </a:extLst>
          </p:cNvPr>
          <p:cNvSpPr txBox="1">
            <a:spLocks/>
          </p:cNvSpPr>
          <p:nvPr/>
        </p:nvSpPr>
        <p:spPr>
          <a:xfrm>
            <a:off x="489497" y="1832676"/>
            <a:ext cx="5242613" cy="384556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e-CH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ZIEL: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Alle Aufgaben richtig gelöst.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Viel Neues gelernt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 Team gut zusammen gearbeitet</a:t>
            </a:r>
          </a:p>
          <a:p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9974652-B645-496D-9FE1-3B67D35D7C29}"/>
              </a:ext>
            </a:extLst>
          </p:cNvPr>
          <p:cNvSpPr txBox="1">
            <a:spLocks/>
          </p:cNvSpPr>
          <p:nvPr/>
        </p:nvSpPr>
        <p:spPr>
          <a:xfrm>
            <a:off x="283922" y="13732"/>
            <a:ext cx="5839261" cy="116603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Phase: Punkte sammeln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CDEC0A00-EC08-4529-B8CC-A1155D430FF3}"/>
              </a:ext>
            </a:extLst>
          </p:cNvPr>
          <p:cNvSpPr txBox="1">
            <a:spLocks/>
          </p:cNvSpPr>
          <p:nvPr/>
        </p:nvSpPr>
        <p:spPr>
          <a:xfrm>
            <a:off x="3476131" y="1179762"/>
            <a:ext cx="26470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Gruppenarbeit</a:t>
            </a:r>
          </a:p>
        </p:txBody>
      </p:sp>
      <p:pic>
        <p:nvPicPr>
          <p:cNvPr id="30" name="Grafik 29" descr="Benutzer mit einfarbiger Füllung">
            <a:extLst>
              <a:ext uri="{FF2B5EF4-FFF2-40B4-BE49-F238E27FC236}">
                <a16:creationId xmlns:a16="http://schemas.microsoft.com/office/drawing/2014/main" id="{590BDD13-AAD3-4FE6-93E2-28CD9EED0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2919" y="943013"/>
            <a:ext cx="914400" cy="914400"/>
          </a:xfrm>
          <a:prstGeom prst="rect">
            <a:avLst/>
          </a:prstGeom>
        </p:spPr>
      </p:pic>
      <p:pic>
        <p:nvPicPr>
          <p:cNvPr id="3" name="Grafik 2" descr="Klatschende Hände mit einfarbiger Füllung">
            <a:extLst>
              <a:ext uri="{FF2B5EF4-FFF2-40B4-BE49-F238E27FC236}">
                <a16:creationId xmlns:a16="http://schemas.microsoft.com/office/drawing/2014/main" id="{9B1D90FF-2845-49BE-8906-36AC78952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9411" y="4667994"/>
            <a:ext cx="836839" cy="83683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AB7BC90-7C3C-4008-BAAA-5BD9805D2641}"/>
              </a:ext>
            </a:extLst>
          </p:cNvPr>
          <p:cNvSpPr txBox="1"/>
          <p:nvPr/>
        </p:nvSpPr>
        <p:spPr>
          <a:xfrm>
            <a:off x="23493" y="18669"/>
            <a:ext cx="6174622" cy="828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A687B91-F006-41DF-88F4-750EECE10F2E}"/>
              </a:ext>
            </a:extLst>
          </p:cNvPr>
          <p:cNvPicPr/>
          <p:nvPr/>
        </p:nvPicPr>
        <p:blipFill rotWithShape="1">
          <a:blip r:embed="rId8"/>
          <a:srcRect r="52348"/>
          <a:stretch/>
        </p:blipFill>
        <p:spPr>
          <a:xfrm>
            <a:off x="7165674" y="0"/>
            <a:ext cx="5026325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DB6CFFD-36CD-46B8-8EEC-AE92E9BCE5F8}"/>
              </a:ext>
            </a:extLst>
          </p:cNvPr>
          <p:cNvSpPr txBox="1"/>
          <p:nvPr/>
        </p:nvSpPr>
        <p:spPr>
          <a:xfrm>
            <a:off x="23493" y="850354"/>
            <a:ext cx="6174622" cy="6012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F2FFD20-9355-4BA5-8C88-41BE785619EE}"/>
              </a:ext>
            </a:extLst>
          </p:cNvPr>
          <p:cNvSpPr txBox="1">
            <a:spLocks/>
          </p:cNvSpPr>
          <p:nvPr/>
        </p:nvSpPr>
        <p:spPr>
          <a:xfrm>
            <a:off x="431986" y="5340724"/>
            <a:ext cx="5242613" cy="187200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Würfeln nicht vergessen! </a:t>
            </a:r>
            <a:endParaRPr lang="de-CH" sz="18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17997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E213B"/>
      </a:dk2>
      <a:lt2>
        <a:srgbClr val="E2E2E8"/>
      </a:lt2>
      <a:accent1>
        <a:srgbClr val="9EA365"/>
      </a:accent1>
      <a:accent2>
        <a:srgbClr val="83AC59"/>
      </a:accent2>
      <a:accent3>
        <a:srgbClr val="6BAF64"/>
      </a:accent3>
      <a:accent4>
        <a:srgbClr val="5CB178"/>
      </a:accent4>
      <a:accent5>
        <a:srgbClr val="6BAD9C"/>
      </a:accent5>
      <a:accent6>
        <a:srgbClr val="5CABBA"/>
      </a:accent6>
      <a:hlink>
        <a:srgbClr val="6F6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Breitbild</PresentationFormat>
  <Paragraphs>34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Meiryo</vt:lpstr>
      <vt:lpstr>Abadi</vt:lpstr>
      <vt:lpstr>Arial</vt:lpstr>
      <vt:lpstr>Calibri</vt:lpstr>
      <vt:lpstr>Corbel</vt:lpstr>
      <vt:lpstr>SketchLinesVTI</vt:lpstr>
      <vt:lpstr>Unentdeckte Tiefen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Unentdeckte Tiefen</dc:title>
  <dc:creator>Peverelli, Claudia</dc:creator>
  <cp:lastModifiedBy>Peverelli, Claudia</cp:lastModifiedBy>
  <cp:revision>3</cp:revision>
  <dcterms:created xsi:type="dcterms:W3CDTF">2021-01-20T12:32:18Z</dcterms:created>
  <dcterms:modified xsi:type="dcterms:W3CDTF">2021-07-08T10:22:29Z</dcterms:modified>
</cp:coreProperties>
</file>