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327" r:id="rId7"/>
    <p:sldId id="328" r:id="rId8"/>
    <p:sldId id="264" r:id="rId9"/>
    <p:sldId id="330" r:id="rId10"/>
    <p:sldId id="265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53A04F-C7E9-46F0-8501-71E7B12CACFD}" v="3" dt="2021-07-08T10:32:54.0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3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verelli, Claudia" userId="d307d774-b4a2-4635-b133-147f4b88d0a6" providerId="ADAL" clId="{3F53A04F-C7E9-46F0-8501-71E7B12CACFD}"/>
    <pc:docChg chg="custSel addSld delSld modSld">
      <pc:chgData name="Peverelli, Claudia" userId="d307d774-b4a2-4635-b133-147f4b88d0a6" providerId="ADAL" clId="{3F53A04F-C7E9-46F0-8501-71E7B12CACFD}" dt="2021-07-08T10:33:06.222" v="34" actId="1076"/>
      <pc:docMkLst>
        <pc:docMk/>
      </pc:docMkLst>
      <pc:sldChg chg="modSp mod">
        <pc:chgData name="Peverelli, Claudia" userId="d307d774-b4a2-4635-b133-147f4b88d0a6" providerId="ADAL" clId="{3F53A04F-C7E9-46F0-8501-71E7B12CACFD}" dt="2021-07-08T10:25:20.373" v="8" actId="20577"/>
        <pc:sldMkLst>
          <pc:docMk/>
          <pc:sldMk cId="2344384426" sldId="256"/>
        </pc:sldMkLst>
        <pc:spChg chg="mod">
          <ac:chgData name="Peverelli, Claudia" userId="d307d774-b4a2-4635-b133-147f4b88d0a6" providerId="ADAL" clId="{3F53A04F-C7E9-46F0-8501-71E7B12CACFD}" dt="2021-07-08T10:25:20.373" v="8" actId="20577"/>
          <ac:spMkLst>
            <pc:docMk/>
            <pc:sldMk cId="2344384426" sldId="256"/>
            <ac:spMk id="2" creationId="{492FDE33-3E4F-49CE-A622-0A42BB39B5B6}"/>
          </ac:spMkLst>
        </pc:spChg>
      </pc:sldChg>
      <pc:sldChg chg="addSp delSp mod">
        <pc:chgData name="Peverelli, Claudia" userId="d307d774-b4a2-4635-b133-147f4b88d0a6" providerId="ADAL" clId="{3F53A04F-C7E9-46F0-8501-71E7B12CACFD}" dt="2021-07-08T10:26:13.532" v="10" actId="22"/>
        <pc:sldMkLst>
          <pc:docMk/>
          <pc:sldMk cId="2356295168" sldId="258"/>
        </pc:sldMkLst>
        <pc:picChg chg="del">
          <ac:chgData name="Peverelli, Claudia" userId="d307d774-b4a2-4635-b133-147f4b88d0a6" providerId="ADAL" clId="{3F53A04F-C7E9-46F0-8501-71E7B12CACFD}" dt="2021-07-08T10:26:12.786" v="9" actId="478"/>
          <ac:picMkLst>
            <pc:docMk/>
            <pc:sldMk cId="2356295168" sldId="258"/>
            <ac:picMk id="2" creationId="{98F8F60F-00EE-48CA-8C68-A59E94D456B1}"/>
          </ac:picMkLst>
        </pc:picChg>
        <pc:picChg chg="add">
          <ac:chgData name="Peverelli, Claudia" userId="d307d774-b4a2-4635-b133-147f4b88d0a6" providerId="ADAL" clId="{3F53A04F-C7E9-46F0-8501-71E7B12CACFD}" dt="2021-07-08T10:26:13.532" v="10" actId="22"/>
          <ac:picMkLst>
            <pc:docMk/>
            <pc:sldMk cId="2356295168" sldId="258"/>
            <ac:picMk id="4" creationId="{EA85FEA6-F1E9-49E7-9889-3B15C11344FB}"/>
          </ac:picMkLst>
        </pc:picChg>
      </pc:sldChg>
      <pc:sldChg chg="addSp delSp mod">
        <pc:chgData name="Peverelli, Claudia" userId="d307d774-b4a2-4635-b133-147f4b88d0a6" providerId="ADAL" clId="{3F53A04F-C7E9-46F0-8501-71E7B12CACFD}" dt="2021-07-08T10:26:33.496" v="12" actId="22"/>
        <pc:sldMkLst>
          <pc:docMk/>
          <pc:sldMk cId="2707122454" sldId="259"/>
        </pc:sldMkLst>
        <pc:picChg chg="add">
          <ac:chgData name="Peverelli, Claudia" userId="d307d774-b4a2-4635-b133-147f4b88d0a6" providerId="ADAL" clId="{3F53A04F-C7E9-46F0-8501-71E7B12CACFD}" dt="2021-07-08T10:26:33.496" v="12" actId="22"/>
          <ac:picMkLst>
            <pc:docMk/>
            <pc:sldMk cId="2707122454" sldId="259"/>
            <ac:picMk id="3" creationId="{0CB518EF-FE4E-44A0-B42B-67EA72DEBEC6}"/>
          </ac:picMkLst>
        </pc:picChg>
        <pc:picChg chg="del">
          <ac:chgData name="Peverelli, Claudia" userId="d307d774-b4a2-4635-b133-147f4b88d0a6" providerId="ADAL" clId="{3F53A04F-C7E9-46F0-8501-71E7B12CACFD}" dt="2021-07-08T10:26:33.042" v="11" actId="478"/>
          <ac:picMkLst>
            <pc:docMk/>
            <pc:sldMk cId="2707122454" sldId="259"/>
            <ac:picMk id="4" creationId="{F341EC8A-FB27-48AC-A2A9-487138BB2DD3}"/>
          </ac:picMkLst>
        </pc:picChg>
      </pc:sldChg>
      <pc:sldChg chg="addSp delSp mod">
        <pc:chgData name="Peverelli, Claudia" userId="d307d774-b4a2-4635-b133-147f4b88d0a6" providerId="ADAL" clId="{3F53A04F-C7E9-46F0-8501-71E7B12CACFD}" dt="2021-07-08T10:26:49.486" v="14" actId="22"/>
        <pc:sldMkLst>
          <pc:docMk/>
          <pc:sldMk cId="1012408824" sldId="260"/>
        </pc:sldMkLst>
        <pc:picChg chg="del">
          <ac:chgData name="Peverelli, Claudia" userId="d307d774-b4a2-4635-b133-147f4b88d0a6" providerId="ADAL" clId="{3F53A04F-C7E9-46F0-8501-71E7B12CACFD}" dt="2021-07-08T10:26:49.122" v="13" actId="478"/>
          <ac:picMkLst>
            <pc:docMk/>
            <pc:sldMk cId="1012408824" sldId="260"/>
            <ac:picMk id="2" creationId="{2782D4A4-9748-474D-9FC5-E3585E1C1AB7}"/>
          </ac:picMkLst>
        </pc:picChg>
        <pc:picChg chg="add">
          <ac:chgData name="Peverelli, Claudia" userId="d307d774-b4a2-4635-b133-147f4b88d0a6" providerId="ADAL" clId="{3F53A04F-C7E9-46F0-8501-71E7B12CACFD}" dt="2021-07-08T10:26:49.486" v="14" actId="22"/>
          <ac:picMkLst>
            <pc:docMk/>
            <pc:sldMk cId="1012408824" sldId="260"/>
            <ac:picMk id="4" creationId="{9F7A0B70-8786-458D-A778-0BD48C135EE2}"/>
          </ac:picMkLst>
        </pc:picChg>
      </pc:sldChg>
      <pc:sldChg chg="addSp delSp mod">
        <pc:chgData name="Peverelli, Claudia" userId="d307d774-b4a2-4635-b133-147f4b88d0a6" providerId="ADAL" clId="{3F53A04F-C7E9-46F0-8501-71E7B12CACFD}" dt="2021-07-08T10:27:07.447" v="16" actId="22"/>
        <pc:sldMkLst>
          <pc:docMk/>
          <pc:sldMk cId="902887946" sldId="261"/>
        </pc:sldMkLst>
        <pc:picChg chg="add">
          <ac:chgData name="Peverelli, Claudia" userId="d307d774-b4a2-4635-b133-147f4b88d0a6" providerId="ADAL" clId="{3F53A04F-C7E9-46F0-8501-71E7B12CACFD}" dt="2021-07-08T10:27:07.447" v="16" actId="22"/>
          <ac:picMkLst>
            <pc:docMk/>
            <pc:sldMk cId="902887946" sldId="261"/>
            <ac:picMk id="3" creationId="{A2EA1E9D-1404-4363-BE0A-1C658DE29524}"/>
          </ac:picMkLst>
        </pc:picChg>
        <pc:picChg chg="del">
          <ac:chgData name="Peverelli, Claudia" userId="d307d774-b4a2-4635-b133-147f4b88d0a6" providerId="ADAL" clId="{3F53A04F-C7E9-46F0-8501-71E7B12CACFD}" dt="2021-07-08T10:27:07.112" v="15" actId="478"/>
          <ac:picMkLst>
            <pc:docMk/>
            <pc:sldMk cId="902887946" sldId="261"/>
            <ac:picMk id="4" creationId="{3F3E061A-7E00-401F-BF26-B9E526FF13B4}"/>
          </ac:picMkLst>
        </pc:picChg>
      </pc:sldChg>
      <pc:sldChg chg="addSp delSp del mod delAnim">
        <pc:chgData name="Peverelli, Claudia" userId="d307d774-b4a2-4635-b133-147f4b88d0a6" providerId="ADAL" clId="{3F53A04F-C7E9-46F0-8501-71E7B12CACFD}" dt="2021-07-08T10:32:25.136" v="28" actId="47"/>
        <pc:sldMkLst>
          <pc:docMk/>
          <pc:sldMk cId="4225643211" sldId="262"/>
        </pc:sldMkLst>
        <pc:picChg chg="del">
          <ac:chgData name="Peverelli, Claudia" userId="d307d774-b4a2-4635-b133-147f4b88d0a6" providerId="ADAL" clId="{3F53A04F-C7E9-46F0-8501-71E7B12CACFD}" dt="2021-07-08T10:27:22.829" v="17" actId="478"/>
          <ac:picMkLst>
            <pc:docMk/>
            <pc:sldMk cId="4225643211" sldId="262"/>
            <ac:picMk id="2" creationId="{CAAE4DC0-E7A0-4736-8C18-439B3D20EF9F}"/>
          </ac:picMkLst>
        </pc:picChg>
        <pc:picChg chg="add del">
          <ac:chgData name="Peverelli, Claudia" userId="d307d774-b4a2-4635-b133-147f4b88d0a6" providerId="ADAL" clId="{3F53A04F-C7E9-46F0-8501-71E7B12CACFD}" dt="2021-07-08T10:32:23.214" v="27" actId="478"/>
          <ac:picMkLst>
            <pc:docMk/>
            <pc:sldMk cId="4225643211" sldId="262"/>
            <ac:picMk id="4" creationId="{5AF7C609-5A93-4440-8F69-0C18103D644F}"/>
          </ac:picMkLst>
        </pc:picChg>
      </pc:sldChg>
      <pc:sldChg chg="addSp delSp del mod">
        <pc:chgData name="Peverelli, Claudia" userId="d307d774-b4a2-4635-b133-147f4b88d0a6" providerId="ADAL" clId="{3F53A04F-C7E9-46F0-8501-71E7B12CACFD}" dt="2021-07-08T10:32:37.208" v="30" actId="47"/>
        <pc:sldMkLst>
          <pc:docMk/>
          <pc:sldMk cId="966021770" sldId="263"/>
        </pc:sldMkLst>
        <pc:picChg chg="add">
          <ac:chgData name="Peverelli, Claudia" userId="d307d774-b4a2-4635-b133-147f4b88d0a6" providerId="ADAL" clId="{3F53A04F-C7E9-46F0-8501-71E7B12CACFD}" dt="2021-07-08T10:27:41.254" v="20" actId="22"/>
          <ac:picMkLst>
            <pc:docMk/>
            <pc:sldMk cId="966021770" sldId="263"/>
            <ac:picMk id="3" creationId="{1999F8A0-DF10-48BC-9F3B-3868A744D375}"/>
          </ac:picMkLst>
        </pc:picChg>
        <pc:picChg chg="del">
          <ac:chgData name="Peverelli, Claudia" userId="d307d774-b4a2-4635-b133-147f4b88d0a6" providerId="ADAL" clId="{3F53A04F-C7E9-46F0-8501-71E7B12CACFD}" dt="2021-07-08T10:27:40.823" v="19" actId="478"/>
          <ac:picMkLst>
            <pc:docMk/>
            <pc:sldMk cId="966021770" sldId="263"/>
            <ac:picMk id="4" creationId="{40D8949C-BEEF-45A0-AC5E-15CB73F9E140}"/>
          </ac:picMkLst>
        </pc:picChg>
      </pc:sldChg>
      <pc:sldChg chg="addSp delSp modSp add mod">
        <pc:chgData name="Peverelli, Claudia" userId="d307d774-b4a2-4635-b133-147f4b88d0a6" providerId="ADAL" clId="{3F53A04F-C7E9-46F0-8501-71E7B12CACFD}" dt="2021-07-08T10:33:06.222" v="34" actId="1076"/>
        <pc:sldMkLst>
          <pc:docMk/>
          <pc:sldMk cId="3294190870" sldId="264"/>
        </pc:sldMkLst>
        <pc:picChg chg="del">
          <ac:chgData name="Peverelli, Claudia" userId="d307d774-b4a2-4635-b133-147f4b88d0a6" providerId="ADAL" clId="{3F53A04F-C7E9-46F0-8501-71E7B12CACFD}" dt="2021-07-08T10:28:07.266" v="23" actId="478"/>
          <ac:picMkLst>
            <pc:docMk/>
            <pc:sldMk cId="3294190870" sldId="264"/>
            <ac:picMk id="3" creationId="{1999F8A0-DF10-48BC-9F3B-3868A744D375}"/>
          </ac:picMkLst>
        </pc:picChg>
        <pc:picChg chg="add mod modCrop">
          <ac:chgData name="Peverelli, Claudia" userId="d307d774-b4a2-4635-b133-147f4b88d0a6" providerId="ADAL" clId="{3F53A04F-C7E9-46F0-8501-71E7B12CACFD}" dt="2021-07-08T10:33:06.222" v="34" actId="1076"/>
          <ac:picMkLst>
            <pc:docMk/>
            <pc:sldMk cId="3294190870" sldId="264"/>
            <ac:picMk id="4" creationId="{776E6D21-A4B5-40B7-A388-A2BE54BFF079}"/>
          </ac:picMkLst>
        </pc:picChg>
      </pc:sldChg>
      <pc:sldChg chg="addSp delSp add mod">
        <pc:chgData name="Peverelli, Claudia" userId="d307d774-b4a2-4635-b133-147f4b88d0a6" providerId="ADAL" clId="{3F53A04F-C7E9-46F0-8501-71E7B12CACFD}" dt="2021-07-08T10:28:20.782" v="26" actId="22"/>
        <pc:sldMkLst>
          <pc:docMk/>
          <pc:sldMk cId="56383028" sldId="265"/>
        </pc:sldMkLst>
        <pc:picChg chg="del">
          <ac:chgData name="Peverelli, Claudia" userId="d307d774-b4a2-4635-b133-147f4b88d0a6" providerId="ADAL" clId="{3F53A04F-C7E9-46F0-8501-71E7B12CACFD}" dt="2021-07-08T10:28:20.496" v="25" actId="478"/>
          <ac:picMkLst>
            <pc:docMk/>
            <pc:sldMk cId="56383028" sldId="265"/>
            <ac:picMk id="3" creationId="{1999F8A0-DF10-48BC-9F3B-3868A744D375}"/>
          </ac:picMkLst>
        </pc:picChg>
        <pc:picChg chg="add">
          <ac:chgData name="Peverelli, Claudia" userId="d307d774-b4a2-4635-b133-147f4b88d0a6" providerId="ADAL" clId="{3F53A04F-C7E9-46F0-8501-71E7B12CACFD}" dt="2021-07-08T10:28:20.782" v="26" actId="22"/>
          <ac:picMkLst>
            <pc:docMk/>
            <pc:sldMk cId="56383028" sldId="265"/>
            <ac:picMk id="4" creationId="{E19B1CE8-7598-4163-AE07-38646E807EB3}"/>
          </ac:picMkLst>
        </pc:picChg>
      </pc:sldChg>
      <pc:sldChg chg="add">
        <pc:chgData name="Peverelli, Claudia" userId="d307d774-b4a2-4635-b133-147f4b88d0a6" providerId="ADAL" clId="{3F53A04F-C7E9-46F0-8501-71E7B12CACFD}" dt="2021-07-08T10:32:27.352" v="29"/>
        <pc:sldMkLst>
          <pc:docMk/>
          <pc:sldMk cId="3941924890" sldId="327"/>
        </pc:sldMkLst>
      </pc:sldChg>
      <pc:sldChg chg="add">
        <pc:chgData name="Peverelli, Claudia" userId="d307d774-b4a2-4635-b133-147f4b88d0a6" providerId="ADAL" clId="{3F53A04F-C7E9-46F0-8501-71E7B12CACFD}" dt="2021-07-08T10:32:39.147" v="31"/>
        <pc:sldMkLst>
          <pc:docMk/>
          <pc:sldMk cId="2683063592" sldId="328"/>
        </pc:sldMkLst>
      </pc:sldChg>
      <pc:sldChg chg="add">
        <pc:chgData name="Peverelli, Claudia" userId="d307d774-b4a2-4635-b133-147f4b88d0a6" providerId="ADAL" clId="{3F53A04F-C7E9-46F0-8501-71E7B12CACFD}" dt="2021-07-08T10:32:54.013" v="32"/>
        <pc:sldMkLst>
          <pc:docMk/>
          <pc:sldMk cId="1030966324" sldId="330"/>
        </pc:sldMkLst>
      </pc:sldChg>
    </pc:docChg>
  </pc:docChgLst>
  <pc:docChgLst>
    <pc:chgData name="Peverelli, Claudia" userId="d307d774-b4a2-4635-b133-147f4b88d0a6" providerId="ADAL" clId="{036195BD-E946-4774-9680-BB3166346B27}"/>
    <pc:docChg chg="modSld">
      <pc:chgData name="Peverelli, Claudia" userId="d307d774-b4a2-4635-b133-147f4b88d0a6" providerId="ADAL" clId="{036195BD-E946-4774-9680-BB3166346B27}" dt="2021-07-08T09:20:04.430" v="0" actId="113"/>
      <pc:docMkLst>
        <pc:docMk/>
      </pc:docMkLst>
      <pc:sldChg chg="modSp mod">
        <pc:chgData name="Peverelli, Claudia" userId="d307d774-b4a2-4635-b133-147f4b88d0a6" providerId="ADAL" clId="{036195BD-E946-4774-9680-BB3166346B27}" dt="2021-07-08T09:20:04.430" v="0" actId="113"/>
        <pc:sldMkLst>
          <pc:docMk/>
          <pc:sldMk cId="2344384426" sldId="256"/>
        </pc:sldMkLst>
        <pc:spChg chg="mod">
          <ac:chgData name="Peverelli, Claudia" userId="d307d774-b4a2-4635-b133-147f4b88d0a6" providerId="ADAL" clId="{036195BD-E946-4774-9680-BB3166346B27}" dt="2021-07-08T09:20:04.430" v="0" actId="113"/>
          <ac:spMkLst>
            <pc:docMk/>
            <pc:sldMk cId="2344384426" sldId="256"/>
            <ac:spMk id="2" creationId="{492FDE33-3E4F-49CE-A622-0A42BB39B5B6}"/>
          </ac:spMkLst>
        </pc:spChg>
      </pc:sldChg>
    </pc:docChg>
  </pc:docChgLst>
  <pc:docChgLst>
    <pc:chgData name="Peverelli, Claudia" userId="d307d774-b4a2-4635-b133-147f4b88d0a6" providerId="ADAL" clId="{89A41874-0C03-4D9D-959A-388C91F33751}"/>
    <pc:docChg chg="custSel modSld">
      <pc:chgData name="Peverelli, Claudia" userId="d307d774-b4a2-4635-b133-147f4b88d0a6" providerId="ADAL" clId="{89A41874-0C03-4D9D-959A-388C91F33751}" dt="2021-07-08T09:21:56.240" v="5" actId="22"/>
      <pc:docMkLst>
        <pc:docMk/>
      </pc:docMkLst>
      <pc:sldChg chg="addSp delSp mod">
        <pc:chgData name="Peverelli, Claudia" userId="d307d774-b4a2-4635-b133-147f4b88d0a6" providerId="ADAL" clId="{89A41874-0C03-4D9D-959A-388C91F33751}" dt="2021-07-08T09:21:10.703" v="1" actId="22"/>
        <pc:sldMkLst>
          <pc:docMk/>
          <pc:sldMk cId="2707122454" sldId="259"/>
        </pc:sldMkLst>
        <pc:picChg chg="del">
          <ac:chgData name="Peverelli, Claudia" userId="d307d774-b4a2-4635-b133-147f4b88d0a6" providerId="ADAL" clId="{89A41874-0C03-4D9D-959A-388C91F33751}" dt="2021-07-08T09:21:10.047" v="0" actId="478"/>
          <ac:picMkLst>
            <pc:docMk/>
            <pc:sldMk cId="2707122454" sldId="259"/>
            <ac:picMk id="2" creationId="{31664DDC-C50A-43B7-BF88-48307EE6FB01}"/>
          </ac:picMkLst>
        </pc:picChg>
        <pc:picChg chg="add">
          <ac:chgData name="Peverelli, Claudia" userId="d307d774-b4a2-4635-b133-147f4b88d0a6" providerId="ADAL" clId="{89A41874-0C03-4D9D-959A-388C91F33751}" dt="2021-07-08T09:21:10.703" v="1" actId="22"/>
          <ac:picMkLst>
            <pc:docMk/>
            <pc:sldMk cId="2707122454" sldId="259"/>
            <ac:picMk id="4" creationId="{F341EC8A-FB27-48AC-A2A9-487138BB2DD3}"/>
          </ac:picMkLst>
        </pc:picChg>
      </pc:sldChg>
      <pc:sldChg chg="addSp delSp mod">
        <pc:chgData name="Peverelli, Claudia" userId="d307d774-b4a2-4635-b133-147f4b88d0a6" providerId="ADAL" clId="{89A41874-0C03-4D9D-959A-388C91F33751}" dt="2021-07-08T09:21:33.207" v="3" actId="22"/>
        <pc:sldMkLst>
          <pc:docMk/>
          <pc:sldMk cId="902887946" sldId="261"/>
        </pc:sldMkLst>
        <pc:picChg chg="del">
          <ac:chgData name="Peverelli, Claudia" userId="d307d774-b4a2-4635-b133-147f4b88d0a6" providerId="ADAL" clId="{89A41874-0C03-4D9D-959A-388C91F33751}" dt="2021-07-08T09:21:32.741" v="2" actId="478"/>
          <ac:picMkLst>
            <pc:docMk/>
            <pc:sldMk cId="902887946" sldId="261"/>
            <ac:picMk id="2" creationId="{A99E44CC-59BB-40BA-A971-B669EACEEDD6}"/>
          </ac:picMkLst>
        </pc:picChg>
        <pc:picChg chg="add">
          <ac:chgData name="Peverelli, Claudia" userId="d307d774-b4a2-4635-b133-147f4b88d0a6" providerId="ADAL" clId="{89A41874-0C03-4D9D-959A-388C91F33751}" dt="2021-07-08T09:21:33.207" v="3" actId="22"/>
          <ac:picMkLst>
            <pc:docMk/>
            <pc:sldMk cId="902887946" sldId="261"/>
            <ac:picMk id="4" creationId="{3F3E061A-7E00-401F-BF26-B9E526FF13B4}"/>
          </ac:picMkLst>
        </pc:picChg>
      </pc:sldChg>
      <pc:sldChg chg="addSp delSp mod">
        <pc:chgData name="Peverelli, Claudia" userId="d307d774-b4a2-4635-b133-147f4b88d0a6" providerId="ADAL" clId="{89A41874-0C03-4D9D-959A-388C91F33751}" dt="2021-07-08T09:21:56.240" v="5" actId="22"/>
        <pc:sldMkLst>
          <pc:docMk/>
          <pc:sldMk cId="966021770" sldId="263"/>
        </pc:sldMkLst>
        <pc:picChg chg="del">
          <ac:chgData name="Peverelli, Claudia" userId="d307d774-b4a2-4635-b133-147f4b88d0a6" providerId="ADAL" clId="{89A41874-0C03-4D9D-959A-388C91F33751}" dt="2021-07-08T09:21:55.782" v="4" actId="478"/>
          <ac:picMkLst>
            <pc:docMk/>
            <pc:sldMk cId="966021770" sldId="263"/>
            <ac:picMk id="2" creationId="{4DAE68D1-6462-488C-B999-417ECE0B280C}"/>
          </ac:picMkLst>
        </pc:picChg>
        <pc:picChg chg="add">
          <ac:chgData name="Peverelli, Claudia" userId="d307d774-b4a2-4635-b133-147f4b88d0a6" providerId="ADAL" clId="{89A41874-0C03-4D9D-959A-388C91F33751}" dt="2021-07-08T09:21:56.240" v="5" actId="22"/>
          <ac:picMkLst>
            <pc:docMk/>
            <pc:sldMk cId="966021770" sldId="263"/>
            <ac:picMk id="4" creationId="{40D8949C-BEEF-45A0-AC5E-15CB73F9E14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9507C0-2C07-46C5-89A5-F8122303A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AD2E020-1BE5-4EA9-8F80-87B6CAA54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BBDA19-E939-4F27-A1E1-C7BA44BEB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23EC-DFCF-4CFF-B7F5-AF0B53008A1D}" type="datetimeFigureOut">
              <a:rPr lang="de-CH" smtClean="0"/>
              <a:t>08.07.2021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464FA2-7BE1-4092-9875-ADC033D52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B08E1E-D946-4C01-B5AC-E17F40F07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4C35-8C39-4C13-8B28-1FCDBE61327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9726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DCBC27-9744-4494-BA96-D6DD40867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ECCBB75-B229-4486-AED7-92A337E4BB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DCCF2C-F637-4C4A-8E06-C03296B01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23EC-DFCF-4CFF-B7F5-AF0B53008A1D}" type="datetimeFigureOut">
              <a:rPr lang="de-CH" smtClean="0"/>
              <a:t>08.07.2021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20B432-A762-4C67-8A58-6D6565DDC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DC05695-F529-49F3-AD9F-D2FFF1C25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4C35-8C39-4C13-8B28-1FCDBE61327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3401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FA019DE-D6CB-4EF7-B10D-517D0A4AC1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C16AE1D-AD2C-4BDF-9E4B-1FF825FF8E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7D66F9-CE8E-4C55-8C2C-405118EE3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23EC-DFCF-4CFF-B7F5-AF0B53008A1D}" type="datetimeFigureOut">
              <a:rPr lang="de-CH" smtClean="0"/>
              <a:t>08.07.2021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E6CAEB-66C3-4192-BFA9-1A3B6B43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10A233-974C-4B84-AC4B-B09118B1B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4C35-8C39-4C13-8B28-1FCDBE61327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16521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C043BE-6D6E-49C5-B735-0888CDF21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128396-94A9-4048-B700-424FB1083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D0249C-11AF-4E29-8810-E10736705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23EC-DFCF-4CFF-B7F5-AF0B53008A1D}" type="datetimeFigureOut">
              <a:rPr lang="de-CH" smtClean="0"/>
              <a:t>08.07.2021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F17A28-7CFF-4372-A2F6-20DAD2842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FEEDCE-C3FA-44FC-B9BD-2F1698FFB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4C35-8C39-4C13-8B28-1FCDBE61327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73663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DD16D8-61B9-461E-84E4-2587006A5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ECC9604-5728-4DC5-97FC-9B8C8EEE0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1EC1E5-EB71-4D24-8D34-6C99E1FBF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23EC-DFCF-4CFF-B7F5-AF0B53008A1D}" type="datetimeFigureOut">
              <a:rPr lang="de-CH" smtClean="0"/>
              <a:t>08.07.2021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376D1D-AD0F-48F4-AE47-CF4FD74ED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08CDC3-0765-4D2A-AEB3-1A92D3E40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4C35-8C39-4C13-8B28-1FCDBE61327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83626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B3C06D-314A-4712-921B-2D1DE9040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2325C2-3DBB-4BB2-BA09-CF5E5F63C0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B895F50-1FA9-4100-B546-6347CEDCE0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998C799-8F74-49EA-AEEA-2453644D9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23EC-DFCF-4CFF-B7F5-AF0B53008A1D}" type="datetimeFigureOut">
              <a:rPr lang="de-CH" smtClean="0"/>
              <a:t>08.07.2021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6F98880-0B87-4609-83D6-A5E5AD5A1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26DC4C2-3068-4694-9D17-EE97C47B4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4C35-8C39-4C13-8B28-1FCDBE61327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04395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0F1233-CC49-4109-8BC4-EE75466C0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C3F3F1D-BD5D-4AB6-8685-2CA950918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0608F64-98A8-4DCE-84F5-93DB82FB4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4FF8007-7AF5-445D-8917-66315EBA77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F093686-0D77-40BA-BB71-73AEA0610C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5BDB293-D0EA-4F63-BDF4-05EB1EBCB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23EC-DFCF-4CFF-B7F5-AF0B53008A1D}" type="datetimeFigureOut">
              <a:rPr lang="de-CH" smtClean="0"/>
              <a:t>08.07.2021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053CF7C-3676-4585-9082-D788853BB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6C482A4-3E07-4565-8581-94F891970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4C35-8C39-4C13-8B28-1FCDBE61327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11536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310C3E-F8E1-4DFE-A4E2-D659AB908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CB00B16-4DFF-4226-AFCE-883DEAFCF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23EC-DFCF-4CFF-B7F5-AF0B53008A1D}" type="datetimeFigureOut">
              <a:rPr lang="de-CH" smtClean="0"/>
              <a:t>08.07.2021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B25F89C-E748-4803-AD05-F105E100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9D32E47-2894-4B51-AED2-09C9AC5DA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4C35-8C39-4C13-8B28-1FCDBE61327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25089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3DB7AED-3B02-4EE2-B89E-2956C7E0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23EC-DFCF-4CFF-B7F5-AF0B53008A1D}" type="datetimeFigureOut">
              <a:rPr lang="de-CH" smtClean="0"/>
              <a:t>08.07.2021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76DAB23-EBE9-4C1D-9B59-80F86428E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8440A4E-B76C-4A9D-A902-0D2FBF11B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4C35-8C39-4C13-8B28-1FCDBE61327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70156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2FC1BA-9772-4E5F-A8FC-C66E02322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F57FA7-C299-4693-938D-A881ED44D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8654F83-02F8-4C4A-BD98-B800827812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8817E47-D035-41ED-884E-517B67E9A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23EC-DFCF-4CFF-B7F5-AF0B53008A1D}" type="datetimeFigureOut">
              <a:rPr lang="de-CH" smtClean="0"/>
              <a:t>08.07.2021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A7482C1-EBE3-490B-892F-2B6D05069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DAD3507-5133-46E4-877C-90C619342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4C35-8C39-4C13-8B28-1FCDBE61327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6019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A388A8-3F27-4C79-94DA-6F8DCB3B9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6035660-CA89-43D5-9C76-CC3AF04628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D86CE09-0067-4D50-9E89-2F77C514F3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CF95226-70E6-422A-9B1E-A586792F7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23EC-DFCF-4CFF-B7F5-AF0B53008A1D}" type="datetimeFigureOut">
              <a:rPr lang="de-CH" smtClean="0"/>
              <a:t>08.07.2021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20D1CA2-EAC6-487A-9DEB-5CAD60A7A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A7F8280-6E8A-469E-9854-D6921F7C5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4C35-8C39-4C13-8B28-1FCDBE61327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1492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F25EC71-0E7A-4829-85E9-5EC4C18D6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7FB1C5D-2811-4C11-863F-C95AECED8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F65F70-D8A1-4FF6-9EAD-D148E79B43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B23EC-DFCF-4CFF-B7F5-AF0B53008A1D}" type="datetimeFigureOut">
              <a:rPr lang="de-CH" smtClean="0"/>
              <a:t>08.07.2021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91623B-A95C-4B3C-B669-E20606F530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7E2204-5C23-4609-BA3D-31B95B2B5A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84C35-8C39-4C13-8B28-1FCDBE61327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2001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2FDE33-3E4F-49CE-A622-0A42BB39B5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b="1" dirty="0"/>
              <a:t>Lösungen </a:t>
            </a:r>
            <a:r>
              <a:rPr lang="de-CH" b="1"/>
              <a:t>Gruppenaauftrag </a:t>
            </a:r>
            <a:r>
              <a:rPr lang="de-CH" b="1" dirty="0"/>
              <a:t>2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0E0BB48-52A7-47A7-8960-B4CB861FC4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44384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E19B1CE8-7598-4163-AE07-38646E807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79394"/>
            <a:ext cx="12192000" cy="14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EA85FEA6-F1E9-49E7-9889-3B15C11344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25939"/>
            <a:ext cx="12192000" cy="4806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295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0CB518EF-FE4E-44A0-B42B-67EA72DEBE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4818"/>
            <a:ext cx="12192000" cy="4848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122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9F7A0B70-8786-458D-A778-0BD48C135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8868"/>
            <a:ext cx="12192000" cy="228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408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A2EA1E9D-1404-4363-BE0A-1C658DE295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46453"/>
            <a:ext cx="12192000" cy="1565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887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7D612FA8-243A-49E8-A32B-5CD90DF3F4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6886"/>
            <a:ext cx="12192000" cy="961571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72A96164-CB38-44F1-B783-95746B4E681C}"/>
              </a:ext>
            </a:extLst>
          </p:cNvPr>
          <p:cNvSpPr txBox="1"/>
          <p:nvPr/>
        </p:nvSpPr>
        <p:spPr>
          <a:xfrm>
            <a:off x="310551" y="1908457"/>
            <a:ext cx="1174342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4800" dirty="0">
                <a:solidFill>
                  <a:srgbClr val="FF0000"/>
                </a:solidFill>
              </a:rPr>
              <a:t>Nahrung finden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4800" dirty="0">
                <a:solidFill>
                  <a:srgbClr val="FF0000"/>
                </a:solidFill>
              </a:rPr>
              <a:t>Partner zur Fortpflanzung anlocken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4800" dirty="0">
                <a:solidFill>
                  <a:srgbClr val="FF0000"/>
                </a:solidFill>
              </a:rPr>
              <a:t>Flucht (Schlangen-Seesterne opfern blinkende Arme)</a:t>
            </a:r>
          </a:p>
        </p:txBody>
      </p:sp>
    </p:spTree>
    <p:extLst>
      <p:ext uri="{BB962C8B-B14F-4D97-AF65-F5344CB8AC3E}">
        <p14:creationId xmlns:p14="http://schemas.microsoft.com/office/powerpoint/2010/main" val="3941924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72A96164-CB38-44F1-B783-95746B4E681C}"/>
              </a:ext>
            </a:extLst>
          </p:cNvPr>
          <p:cNvSpPr txBox="1"/>
          <p:nvPr/>
        </p:nvSpPr>
        <p:spPr>
          <a:xfrm>
            <a:off x="316302" y="2408789"/>
            <a:ext cx="1177793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4400" dirty="0">
                <a:solidFill>
                  <a:srgbClr val="FF0000"/>
                </a:solidFill>
              </a:rPr>
              <a:t>Wasser von 0-1’000m wird von Sonne erwärmt, deshalb wärmer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4400" dirty="0">
                <a:solidFill>
                  <a:srgbClr val="FF0000"/>
                </a:solidFill>
              </a:rPr>
              <a:t>Ab 1’000m kälter, da kein Sonnenlicht mehr. Bleibt lange gleich, da Verhältnisse in 1’000-10’000m gleich sind.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6F8A117-591A-464D-8FAA-3CC33B2CD3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9319"/>
            <a:ext cx="12192000" cy="202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063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776E6D21-A4B5-40B7-A388-A2BE54BFF0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4260"/>
          <a:stretch/>
        </p:blipFill>
        <p:spPr>
          <a:xfrm>
            <a:off x="103517" y="2379456"/>
            <a:ext cx="12192000" cy="1444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190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582326FA-3005-4755-87F6-01CDC94F4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6168"/>
            <a:ext cx="12192000" cy="834871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C953F753-E618-43D2-A05F-ABDBDA075651}"/>
              </a:ext>
            </a:extLst>
          </p:cNvPr>
          <p:cNvSpPr txBox="1"/>
          <p:nvPr/>
        </p:nvSpPr>
        <p:spPr>
          <a:xfrm>
            <a:off x="316302" y="2408789"/>
            <a:ext cx="117779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3600" dirty="0">
                <a:solidFill>
                  <a:srgbClr val="FF0000"/>
                </a:solidFill>
              </a:rPr>
              <a:t>Wenn sie einen Hohlraum hätten, würden sie platzen.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3600" dirty="0">
                <a:solidFill>
                  <a:srgbClr val="FF0000"/>
                </a:solidFill>
              </a:rPr>
              <a:t>Der Mensch kann bis max. 214m (Weltrekord) tauchen. Danach würde unsere Lunge (Hohlraum) zu stark zusammengedrückt, dass wir sterben würden.</a:t>
            </a:r>
          </a:p>
        </p:txBody>
      </p:sp>
    </p:spTree>
    <p:extLst>
      <p:ext uri="{BB962C8B-B14F-4D97-AF65-F5344CB8AC3E}">
        <p14:creationId xmlns:p14="http://schemas.microsoft.com/office/powerpoint/2010/main" val="1030966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Breitbild</PresentationFormat>
  <Paragraphs>8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</vt:lpstr>
      <vt:lpstr>Lösungen Gruppenaauftrag 2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Lösungen Gruppenarbeitsblatt 1</dc:title>
  <dc:creator>Peverelli, Claudia</dc:creator>
  <cp:lastModifiedBy>Peverelli, Claudia</cp:lastModifiedBy>
  <cp:revision>1</cp:revision>
  <dcterms:created xsi:type="dcterms:W3CDTF">2021-01-17T11:46:54Z</dcterms:created>
  <dcterms:modified xsi:type="dcterms:W3CDTF">2021-07-08T10:33:12Z</dcterms:modified>
</cp:coreProperties>
</file>