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33" r:id="rId4"/>
    <p:sldId id="259" r:id="rId5"/>
    <p:sldId id="334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A8BA59-A141-4FC6-8375-614D04C56BA1}" v="3" dt="2021-07-08T10:34:38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verelli, Claudia" userId="d307d774-b4a2-4635-b133-147f4b88d0a6" providerId="ADAL" clId="{27A8BA59-A141-4FC6-8375-614D04C56BA1}"/>
    <pc:docChg chg="custSel addSld delSld modSld">
      <pc:chgData name="Peverelli, Claudia" userId="d307d774-b4a2-4635-b133-147f4b88d0a6" providerId="ADAL" clId="{27A8BA59-A141-4FC6-8375-614D04C56BA1}" dt="2021-07-08T10:34:38.714" v="26"/>
      <pc:docMkLst>
        <pc:docMk/>
      </pc:docMkLst>
      <pc:sldChg chg="modSp mod">
        <pc:chgData name="Peverelli, Claudia" userId="d307d774-b4a2-4635-b133-147f4b88d0a6" providerId="ADAL" clId="{27A8BA59-A141-4FC6-8375-614D04C56BA1}" dt="2021-07-08T10:28:51.958" v="8" actId="20577"/>
        <pc:sldMkLst>
          <pc:docMk/>
          <pc:sldMk cId="2344384426" sldId="256"/>
        </pc:sldMkLst>
        <pc:spChg chg="mod">
          <ac:chgData name="Peverelli, Claudia" userId="d307d774-b4a2-4635-b133-147f4b88d0a6" providerId="ADAL" clId="{27A8BA59-A141-4FC6-8375-614D04C56BA1}" dt="2021-07-08T10:28:51.958" v="8" actId="20577"/>
          <ac:spMkLst>
            <pc:docMk/>
            <pc:sldMk cId="2344384426" sldId="256"/>
            <ac:spMk id="2" creationId="{492FDE33-3E4F-49CE-A622-0A42BB39B5B6}"/>
          </ac:spMkLst>
        </pc:spChg>
      </pc:sldChg>
      <pc:sldChg chg="addSp delSp modSp mod">
        <pc:chgData name="Peverelli, Claudia" userId="d307d774-b4a2-4635-b133-147f4b88d0a6" providerId="ADAL" clId="{27A8BA59-A141-4FC6-8375-614D04C56BA1}" dt="2021-07-08T10:33:36.121" v="21" actId="732"/>
        <pc:sldMkLst>
          <pc:docMk/>
          <pc:sldMk cId="2356295168" sldId="258"/>
        </pc:sldMkLst>
        <pc:picChg chg="del">
          <ac:chgData name="Peverelli, Claudia" userId="d307d774-b4a2-4635-b133-147f4b88d0a6" providerId="ADAL" clId="{27A8BA59-A141-4FC6-8375-614D04C56BA1}" dt="2021-07-08T10:28:54.200" v="9" actId="478"/>
          <ac:picMkLst>
            <pc:docMk/>
            <pc:sldMk cId="2356295168" sldId="258"/>
            <ac:picMk id="2" creationId="{98F8F60F-00EE-48CA-8C68-A59E94D456B1}"/>
          </ac:picMkLst>
        </pc:picChg>
        <pc:picChg chg="add mod modCrop">
          <ac:chgData name="Peverelli, Claudia" userId="d307d774-b4a2-4635-b133-147f4b88d0a6" providerId="ADAL" clId="{27A8BA59-A141-4FC6-8375-614D04C56BA1}" dt="2021-07-08T10:33:36.121" v="21" actId="732"/>
          <ac:picMkLst>
            <pc:docMk/>
            <pc:sldMk cId="2356295168" sldId="258"/>
            <ac:picMk id="4" creationId="{7DC49C35-7419-4346-AD0A-A716A4D47567}"/>
          </ac:picMkLst>
        </pc:picChg>
      </pc:sldChg>
      <pc:sldChg chg="addSp delSp modSp mod">
        <pc:chgData name="Peverelli, Claudia" userId="d307d774-b4a2-4635-b133-147f4b88d0a6" providerId="ADAL" clId="{27A8BA59-A141-4FC6-8375-614D04C56BA1}" dt="2021-07-08T10:34:22" v="23" actId="732"/>
        <pc:sldMkLst>
          <pc:docMk/>
          <pc:sldMk cId="2707122454" sldId="259"/>
        </pc:sldMkLst>
        <pc:picChg chg="add mod modCrop">
          <ac:chgData name="Peverelli, Claudia" userId="d307d774-b4a2-4635-b133-147f4b88d0a6" providerId="ADAL" clId="{27A8BA59-A141-4FC6-8375-614D04C56BA1}" dt="2021-07-08T10:34:22" v="23" actId="732"/>
          <ac:picMkLst>
            <pc:docMk/>
            <pc:sldMk cId="2707122454" sldId="259"/>
            <ac:picMk id="3" creationId="{1E06B3E1-0E48-4CEE-B5CD-32E68BBAC0F2}"/>
          </ac:picMkLst>
        </pc:picChg>
        <pc:picChg chg="del">
          <ac:chgData name="Peverelli, Claudia" userId="d307d774-b4a2-4635-b133-147f4b88d0a6" providerId="ADAL" clId="{27A8BA59-A141-4FC6-8375-614D04C56BA1}" dt="2021-07-08T10:29:29.598" v="11" actId="478"/>
          <ac:picMkLst>
            <pc:docMk/>
            <pc:sldMk cId="2707122454" sldId="259"/>
            <ac:picMk id="4" creationId="{F341EC8A-FB27-48AC-A2A9-487138BB2DD3}"/>
          </ac:picMkLst>
        </pc:picChg>
      </pc:sldChg>
      <pc:sldChg chg="addSp delSp modSp mod">
        <pc:chgData name="Peverelli, Claudia" userId="d307d774-b4a2-4635-b133-147f4b88d0a6" providerId="ADAL" clId="{27A8BA59-A141-4FC6-8375-614D04C56BA1}" dt="2021-07-08T10:34:38.714" v="26"/>
        <pc:sldMkLst>
          <pc:docMk/>
          <pc:sldMk cId="1012408824" sldId="260"/>
        </pc:sldMkLst>
        <pc:picChg chg="del">
          <ac:chgData name="Peverelli, Claudia" userId="d307d774-b4a2-4635-b133-147f4b88d0a6" providerId="ADAL" clId="{27A8BA59-A141-4FC6-8375-614D04C56BA1}" dt="2021-07-08T10:29:54.299" v="13" actId="478"/>
          <ac:picMkLst>
            <pc:docMk/>
            <pc:sldMk cId="1012408824" sldId="260"/>
            <ac:picMk id="2" creationId="{2782D4A4-9748-474D-9FC5-E3585E1C1AB7}"/>
          </ac:picMkLst>
        </pc:picChg>
        <pc:picChg chg="add mod">
          <ac:chgData name="Peverelli, Claudia" userId="d307d774-b4a2-4635-b133-147f4b88d0a6" providerId="ADAL" clId="{27A8BA59-A141-4FC6-8375-614D04C56BA1}" dt="2021-07-08T10:34:38.714" v="26"/>
          <ac:picMkLst>
            <pc:docMk/>
            <pc:sldMk cId="1012408824" sldId="260"/>
            <ac:picMk id="3" creationId="{F18E8433-EE40-4BE2-B720-48D861455B4A}"/>
          </ac:picMkLst>
        </pc:picChg>
        <pc:picChg chg="add del">
          <ac:chgData name="Peverelli, Claudia" userId="d307d774-b4a2-4635-b133-147f4b88d0a6" providerId="ADAL" clId="{27A8BA59-A141-4FC6-8375-614D04C56BA1}" dt="2021-07-08T10:34:38.457" v="25" actId="478"/>
          <ac:picMkLst>
            <pc:docMk/>
            <pc:sldMk cId="1012408824" sldId="260"/>
            <ac:picMk id="4" creationId="{B8E2F52F-4679-4B44-AFAF-114E98E79066}"/>
          </ac:picMkLst>
        </pc:picChg>
      </pc:sldChg>
      <pc:sldChg chg="addSp delSp modSp mod">
        <pc:chgData name="Peverelli, Claudia" userId="d307d774-b4a2-4635-b133-147f4b88d0a6" providerId="ADAL" clId="{27A8BA59-A141-4FC6-8375-614D04C56BA1}" dt="2021-07-08T10:30:15.395" v="18" actId="14100"/>
        <pc:sldMkLst>
          <pc:docMk/>
          <pc:sldMk cId="902887946" sldId="261"/>
        </pc:sldMkLst>
        <pc:picChg chg="add mod">
          <ac:chgData name="Peverelli, Claudia" userId="d307d774-b4a2-4635-b133-147f4b88d0a6" providerId="ADAL" clId="{27A8BA59-A141-4FC6-8375-614D04C56BA1}" dt="2021-07-08T10:30:15.395" v="18" actId="14100"/>
          <ac:picMkLst>
            <pc:docMk/>
            <pc:sldMk cId="902887946" sldId="261"/>
            <ac:picMk id="3" creationId="{EB415EEE-B6F7-4E87-AA6E-0AF009072EDD}"/>
          </ac:picMkLst>
        </pc:picChg>
        <pc:picChg chg="del">
          <ac:chgData name="Peverelli, Claudia" userId="d307d774-b4a2-4635-b133-147f4b88d0a6" providerId="ADAL" clId="{27A8BA59-A141-4FC6-8375-614D04C56BA1}" dt="2021-07-08T10:30:09.129" v="15" actId="478"/>
          <ac:picMkLst>
            <pc:docMk/>
            <pc:sldMk cId="902887946" sldId="261"/>
            <ac:picMk id="4" creationId="{3F3E061A-7E00-401F-BF26-B9E526FF13B4}"/>
          </ac:picMkLst>
        </pc:picChg>
      </pc:sldChg>
      <pc:sldChg chg="del">
        <pc:chgData name="Peverelli, Claudia" userId="d307d774-b4a2-4635-b133-147f4b88d0a6" providerId="ADAL" clId="{27A8BA59-A141-4FC6-8375-614D04C56BA1}" dt="2021-07-08T10:30:19.954" v="19" actId="47"/>
        <pc:sldMkLst>
          <pc:docMk/>
          <pc:sldMk cId="4225643211" sldId="262"/>
        </pc:sldMkLst>
      </pc:sldChg>
      <pc:sldChg chg="del">
        <pc:chgData name="Peverelli, Claudia" userId="d307d774-b4a2-4635-b133-147f4b88d0a6" providerId="ADAL" clId="{27A8BA59-A141-4FC6-8375-614D04C56BA1}" dt="2021-07-08T10:30:22.392" v="20" actId="47"/>
        <pc:sldMkLst>
          <pc:docMk/>
          <pc:sldMk cId="966021770" sldId="263"/>
        </pc:sldMkLst>
      </pc:sldChg>
      <pc:sldChg chg="add">
        <pc:chgData name="Peverelli, Claudia" userId="d307d774-b4a2-4635-b133-147f4b88d0a6" providerId="ADAL" clId="{27A8BA59-A141-4FC6-8375-614D04C56BA1}" dt="2021-07-08T10:33:38.783" v="22"/>
        <pc:sldMkLst>
          <pc:docMk/>
          <pc:sldMk cId="3148655640" sldId="333"/>
        </pc:sldMkLst>
      </pc:sldChg>
      <pc:sldChg chg="add">
        <pc:chgData name="Peverelli, Claudia" userId="d307d774-b4a2-4635-b133-147f4b88d0a6" providerId="ADAL" clId="{27A8BA59-A141-4FC6-8375-614D04C56BA1}" dt="2021-07-08T10:34:28.354" v="24"/>
        <pc:sldMkLst>
          <pc:docMk/>
          <pc:sldMk cId="3657419102" sldId="334"/>
        </pc:sldMkLst>
      </pc:sldChg>
    </pc:docChg>
  </pc:docChgLst>
  <pc:docChgLst>
    <pc:chgData name="Peverelli, Claudia" userId="d307d774-b4a2-4635-b133-147f4b88d0a6" providerId="ADAL" clId="{036195BD-E946-4774-9680-BB3166346B27}"/>
    <pc:docChg chg="modSld">
      <pc:chgData name="Peverelli, Claudia" userId="d307d774-b4a2-4635-b133-147f4b88d0a6" providerId="ADAL" clId="{036195BD-E946-4774-9680-BB3166346B27}" dt="2021-07-08T09:20:04.430" v="0" actId="113"/>
      <pc:docMkLst>
        <pc:docMk/>
      </pc:docMkLst>
      <pc:sldChg chg="modSp mod">
        <pc:chgData name="Peverelli, Claudia" userId="d307d774-b4a2-4635-b133-147f4b88d0a6" providerId="ADAL" clId="{036195BD-E946-4774-9680-BB3166346B27}" dt="2021-07-08T09:20:04.430" v="0" actId="113"/>
        <pc:sldMkLst>
          <pc:docMk/>
          <pc:sldMk cId="2344384426" sldId="256"/>
        </pc:sldMkLst>
        <pc:spChg chg="mod">
          <ac:chgData name="Peverelli, Claudia" userId="d307d774-b4a2-4635-b133-147f4b88d0a6" providerId="ADAL" clId="{036195BD-E946-4774-9680-BB3166346B27}" dt="2021-07-08T09:20:04.430" v="0" actId="113"/>
          <ac:spMkLst>
            <pc:docMk/>
            <pc:sldMk cId="2344384426" sldId="256"/>
            <ac:spMk id="2" creationId="{492FDE33-3E4F-49CE-A622-0A42BB39B5B6}"/>
          </ac:spMkLst>
        </pc:spChg>
      </pc:sldChg>
    </pc:docChg>
  </pc:docChgLst>
  <pc:docChgLst>
    <pc:chgData name="Peverelli, Claudia" userId="d307d774-b4a2-4635-b133-147f4b88d0a6" providerId="ADAL" clId="{89A41874-0C03-4D9D-959A-388C91F33751}"/>
    <pc:docChg chg="custSel modSld">
      <pc:chgData name="Peverelli, Claudia" userId="d307d774-b4a2-4635-b133-147f4b88d0a6" providerId="ADAL" clId="{89A41874-0C03-4D9D-959A-388C91F33751}" dt="2021-07-08T09:21:56.240" v="5" actId="22"/>
      <pc:docMkLst>
        <pc:docMk/>
      </pc:docMkLst>
      <pc:sldChg chg="addSp delSp mod">
        <pc:chgData name="Peverelli, Claudia" userId="d307d774-b4a2-4635-b133-147f4b88d0a6" providerId="ADAL" clId="{89A41874-0C03-4D9D-959A-388C91F33751}" dt="2021-07-08T09:21:10.703" v="1" actId="22"/>
        <pc:sldMkLst>
          <pc:docMk/>
          <pc:sldMk cId="2707122454" sldId="259"/>
        </pc:sldMkLst>
        <pc:picChg chg="del">
          <ac:chgData name="Peverelli, Claudia" userId="d307d774-b4a2-4635-b133-147f4b88d0a6" providerId="ADAL" clId="{89A41874-0C03-4D9D-959A-388C91F33751}" dt="2021-07-08T09:21:10.047" v="0" actId="478"/>
          <ac:picMkLst>
            <pc:docMk/>
            <pc:sldMk cId="2707122454" sldId="259"/>
            <ac:picMk id="2" creationId="{31664DDC-C50A-43B7-BF88-48307EE6FB01}"/>
          </ac:picMkLst>
        </pc:picChg>
        <pc:picChg chg="add">
          <ac:chgData name="Peverelli, Claudia" userId="d307d774-b4a2-4635-b133-147f4b88d0a6" providerId="ADAL" clId="{89A41874-0C03-4D9D-959A-388C91F33751}" dt="2021-07-08T09:21:10.703" v="1" actId="22"/>
          <ac:picMkLst>
            <pc:docMk/>
            <pc:sldMk cId="2707122454" sldId="259"/>
            <ac:picMk id="4" creationId="{F341EC8A-FB27-48AC-A2A9-487138BB2DD3}"/>
          </ac:picMkLst>
        </pc:picChg>
      </pc:sldChg>
      <pc:sldChg chg="addSp delSp mod">
        <pc:chgData name="Peverelli, Claudia" userId="d307d774-b4a2-4635-b133-147f4b88d0a6" providerId="ADAL" clId="{89A41874-0C03-4D9D-959A-388C91F33751}" dt="2021-07-08T09:21:33.207" v="3" actId="22"/>
        <pc:sldMkLst>
          <pc:docMk/>
          <pc:sldMk cId="902887946" sldId="261"/>
        </pc:sldMkLst>
        <pc:picChg chg="del">
          <ac:chgData name="Peverelli, Claudia" userId="d307d774-b4a2-4635-b133-147f4b88d0a6" providerId="ADAL" clId="{89A41874-0C03-4D9D-959A-388C91F33751}" dt="2021-07-08T09:21:32.741" v="2" actId="478"/>
          <ac:picMkLst>
            <pc:docMk/>
            <pc:sldMk cId="902887946" sldId="261"/>
            <ac:picMk id="2" creationId="{A99E44CC-59BB-40BA-A971-B669EACEEDD6}"/>
          </ac:picMkLst>
        </pc:picChg>
        <pc:picChg chg="add">
          <ac:chgData name="Peverelli, Claudia" userId="d307d774-b4a2-4635-b133-147f4b88d0a6" providerId="ADAL" clId="{89A41874-0C03-4D9D-959A-388C91F33751}" dt="2021-07-08T09:21:33.207" v="3" actId="22"/>
          <ac:picMkLst>
            <pc:docMk/>
            <pc:sldMk cId="902887946" sldId="261"/>
            <ac:picMk id="4" creationId="{3F3E061A-7E00-401F-BF26-B9E526FF13B4}"/>
          </ac:picMkLst>
        </pc:picChg>
      </pc:sldChg>
      <pc:sldChg chg="addSp delSp mod">
        <pc:chgData name="Peverelli, Claudia" userId="d307d774-b4a2-4635-b133-147f4b88d0a6" providerId="ADAL" clId="{89A41874-0C03-4D9D-959A-388C91F33751}" dt="2021-07-08T09:21:56.240" v="5" actId="22"/>
        <pc:sldMkLst>
          <pc:docMk/>
          <pc:sldMk cId="966021770" sldId="263"/>
        </pc:sldMkLst>
        <pc:picChg chg="del">
          <ac:chgData name="Peverelli, Claudia" userId="d307d774-b4a2-4635-b133-147f4b88d0a6" providerId="ADAL" clId="{89A41874-0C03-4D9D-959A-388C91F33751}" dt="2021-07-08T09:21:55.782" v="4" actId="478"/>
          <ac:picMkLst>
            <pc:docMk/>
            <pc:sldMk cId="966021770" sldId="263"/>
            <ac:picMk id="2" creationId="{4DAE68D1-6462-488C-B999-417ECE0B280C}"/>
          </ac:picMkLst>
        </pc:picChg>
        <pc:picChg chg="add">
          <ac:chgData name="Peverelli, Claudia" userId="d307d774-b4a2-4635-b133-147f4b88d0a6" providerId="ADAL" clId="{89A41874-0C03-4D9D-959A-388C91F33751}" dt="2021-07-08T09:21:56.240" v="5" actId="22"/>
          <ac:picMkLst>
            <pc:docMk/>
            <pc:sldMk cId="966021770" sldId="263"/>
            <ac:picMk id="4" creationId="{40D8949C-BEEF-45A0-AC5E-15CB73F9E14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507C0-2C07-46C5-89A5-F8122303A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D2E020-1BE5-4EA9-8F80-87B6CAA54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BBDA19-E939-4F27-A1E1-C7BA44BE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464FA2-7BE1-4092-9875-ADC033D52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B08E1E-D946-4C01-B5AC-E17F40F0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972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CBC27-9744-4494-BA96-D6DD4086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CCBB75-B229-4486-AED7-92A337E4B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DCCF2C-F637-4C4A-8E06-C03296B01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20B432-A762-4C67-8A58-6D6565DDC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C05695-F529-49F3-AD9F-D2FFF1C2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401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FA019DE-D6CB-4EF7-B10D-517D0A4AC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16AE1D-AD2C-4BDF-9E4B-1FF825FF8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7D66F9-CE8E-4C55-8C2C-405118EE3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E6CAEB-66C3-4192-BFA9-1A3B6B43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10A233-974C-4B84-AC4B-B09118B1B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652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043BE-6D6E-49C5-B735-0888CDF2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128396-94A9-4048-B700-424FB1083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D0249C-11AF-4E29-8810-E1073670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F17A28-7CFF-4372-A2F6-20DAD284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FEEDCE-C3FA-44FC-B9BD-2F1698FFB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366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DD16D8-61B9-461E-84E4-2587006A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CC9604-5728-4DC5-97FC-9B8C8EEE0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1EC1E5-EB71-4D24-8D34-6C99E1FB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376D1D-AD0F-48F4-AE47-CF4FD74ED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08CDC3-0765-4D2A-AEB3-1A92D3E4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362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3C06D-314A-4712-921B-2D1DE9040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2325C2-3DBB-4BB2-BA09-CF5E5F63C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895F50-1FA9-4100-B546-6347CEDCE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98C799-8F74-49EA-AEEA-2453644D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6F98880-0B87-4609-83D6-A5E5AD5A1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6DC4C2-3068-4694-9D17-EE97C47B4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439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F1233-CC49-4109-8BC4-EE75466C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3F3F1D-BD5D-4AB6-8685-2CA950918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608F64-98A8-4DCE-84F5-93DB82FB4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4FF8007-7AF5-445D-8917-66315EBA7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093686-0D77-40BA-BB71-73AEA0610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BDB293-D0EA-4F63-BDF4-05EB1EBC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053CF7C-3676-4585-9082-D788853BB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6C482A4-3E07-4565-8581-94F89197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153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310C3E-F8E1-4DFE-A4E2-D659AB90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CB00B16-4DFF-4226-AFCE-883DEAFCF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25F89C-E748-4803-AD05-F105E100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D32E47-2894-4B51-AED2-09C9AC5D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508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DB7AED-3B02-4EE2-B89E-2956C7E0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76DAB23-EBE9-4C1D-9B59-80F86428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440A4E-B76C-4A9D-A902-0D2FBF11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015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FC1BA-9772-4E5F-A8FC-C66E0232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F57FA7-C299-4693-938D-A881ED44D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654F83-02F8-4C4A-BD98-B80082781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817E47-D035-41ED-884E-517B67E9A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7482C1-EBE3-490B-892F-2B6D0506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AD3507-5133-46E4-877C-90C61934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019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A388A8-3F27-4C79-94DA-6F8DCB3B9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6035660-CA89-43D5-9C76-CC3AF0462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86CE09-0067-4D50-9E89-2F77C514F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F95226-70E6-422A-9B1E-A586792F7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20D1CA2-EAC6-487A-9DEB-5CAD60A7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7F8280-6E8A-469E-9854-D6921F7C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49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25EC71-0E7A-4829-85E9-5EC4C18D6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FB1C5D-2811-4C11-863F-C95AECED8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F65F70-D8A1-4FF6-9EAD-D148E79B4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B23EC-DFCF-4CFF-B7F5-AF0B53008A1D}" type="datetimeFigureOut">
              <a:rPr lang="de-CH" smtClean="0"/>
              <a:t>08.07.2021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91623B-A95C-4B3C-B669-E20606F53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7E2204-5C23-4609-BA3D-31B95B2B5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84C35-8C39-4C13-8B28-1FCDBE613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200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FDE33-3E4F-49CE-A622-0A42BB39B5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b="1" dirty="0"/>
              <a:t>Lösungen Gruppenauftrag 3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0E0BB48-52A7-47A7-8960-B4CB861FC4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44384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DC49C35-7419-4346-AD0A-A716A4D475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3849"/>
          <a:stretch/>
        </p:blipFill>
        <p:spPr>
          <a:xfrm>
            <a:off x="0" y="1451264"/>
            <a:ext cx="12192000" cy="142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29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871B27F-90B9-47C8-A250-823998953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21"/>
            <a:ext cx="12192000" cy="125027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51668695-4F6F-4223-961C-B114EBE732A2}"/>
              </a:ext>
            </a:extLst>
          </p:cNvPr>
          <p:cNvSpPr txBox="1"/>
          <p:nvPr/>
        </p:nvSpPr>
        <p:spPr>
          <a:xfrm>
            <a:off x="316302" y="2408789"/>
            <a:ext cx="11777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3600" dirty="0">
                <a:solidFill>
                  <a:srgbClr val="FF0000"/>
                </a:solidFill>
              </a:rPr>
              <a:t>Boden wird aufgewirbelt, dadurch verlieren Tiere ihren Lebensraum.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3600" dirty="0">
                <a:solidFill>
                  <a:srgbClr val="FF0000"/>
                </a:solidFill>
              </a:rPr>
              <a:t>Durch «Staubsauger» würden auch andere Tiere mit an Oberfläche gesaugt, die dann sterben.</a:t>
            </a:r>
          </a:p>
        </p:txBody>
      </p:sp>
    </p:spTree>
    <p:extLst>
      <p:ext uri="{BB962C8B-B14F-4D97-AF65-F5344CB8AC3E}">
        <p14:creationId xmlns:p14="http://schemas.microsoft.com/office/powerpoint/2010/main" val="314865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E06B3E1-0E48-4CEE-B5CD-32E68BBAC0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6603"/>
          <a:stretch/>
        </p:blipFill>
        <p:spPr>
          <a:xfrm>
            <a:off x="0" y="1066536"/>
            <a:ext cx="12192000" cy="205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122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51668695-4F6F-4223-961C-B114EBE732A2}"/>
              </a:ext>
            </a:extLst>
          </p:cNvPr>
          <p:cNvSpPr txBox="1"/>
          <p:nvPr/>
        </p:nvSpPr>
        <p:spPr>
          <a:xfrm>
            <a:off x="316302" y="2408789"/>
            <a:ext cx="117779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3600" dirty="0">
                <a:solidFill>
                  <a:srgbClr val="FF0000"/>
                </a:solidFill>
              </a:rPr>
              <a:t>Fischarten werden ausgerottet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3600" dirty="0">
                <a:solidFill>
                  <a:srgbClr val="FF0000"/>
                </a:solidFill>
              </a:rPr>
              <a:t>«Unbrauchbare» Fische (Beifang) wird tot zurück ins Meer geworfen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3600" dirty="0" err="1">
                <a:solidFill>
                  <a:srgbClr val="FF0000"/>
                </a:solidFill>
              </a:rPr>
              <a:t>Verlorerne</a:t>
            </a:r>
            <a:r>
              <a:rPr lang="de-CH" sz="3600" dirty="0">
                <a:solidFill>
                  <a:srgbClr val="FF0000"/>
                </a:solidFill>
              </a:rPr>
              <a:t> Netze sind grosse Gefahr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3600" dirty="0">
                <a:solidFill>
                  <a:srgbClr val="FF0000"/>
                </a:solidFill>
              </a:rPr>
              <a:t>Tiere werden durch Netze verletzt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3600" dirty="0">
                <a:solidFill>
                  <a:srgbClr val="FF0000"/>
                </a:solidFill>
              </a:rPr>
              <a:t>Meeresboden wird «umgepflügt»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86DDC43-741C-452E-8FC6-918B57D06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228"/>
            <a:ext cx="12192000" cy="117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41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18E8433-EE40-4BE2-B720-48D861455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5029"/>
            <a:ext cx="12192000" cy="510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408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B415EEE-B6F7-4E87-AA6E-0AF009072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76" y="2058838"/>
            <a:ext cx="11851944" cy="27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87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Breitbild</PresentationFormat>
  <Paragraphs>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Lösungen Gruppenauftrag 3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Lösungen Gruppenarbeitsblatt 1</dc:title>
  <dc:creator>Peverelli, Claudia</dc:creator>
  <cp:lastModifiedBy>Peverelli, Claudia</cp:lastModifiedBy>
  <cp:revision>1</cp:revision>
  <dcterms:created xsi:type="dcterms:W3CDTF">2021-01-17T11:46:54Z</dcterms:created>
  <dcterms:modified xsi:type="dcterms:W3CDTF">2021-07-08T10:34:40Z</dcterms:modified>
</cp:coreProperties>
</file>