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78" r:id="rId5"/>
    <p:sldId id="593" r:id="rId6"/>
    <p:sldId id="594" r:id="rId7"/>
    <p:sldId id="462" r:id="rId8"/>
    <p:sldId id="596" r:id="rId9"/>
    <p:sldId id="581" r:id="rId10"/>
    <p:sldId id="582" r:id="rId11"/>
    <p:sldId id="429" r:id="rId12"/>
    <p:sldId id="585" r:id="rId13"/>
    <p:sldId id="562" r:id="rId14"/>
    <p:sldId id="597" r:id="rId15"/>
    <p:sldId id="584" r:id="rId16"/>
    <p:sldId id="595" r:id="rId17"/>
  </p:sldIdLst>
  <p:sldSz cx="9144000" cy="6858000" type="screen4x3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ser Luciano PH Luzern" initials="gal" lastIdx="14" clrIdx="0">
    <p:extLst>
      <p:ext uri="{19B8F6BF-5375-455C-9EA6-DF929625EA0E}">
        <p15:presenceInfo xmlns:p15="http://schemas.microsoft.com/office/powerpoint/2012/main" userId="Gasser Luciano PH Luzern" providerId="None"/>
      </p:ext>
    </p:extLst>
  </p:cmAuthor>
  <p:cmAuthor id="2" name="Hanspeter Inauen" initials="HI" lastIdx="11" clrIdx="1">
    <p:extLst>
      <p:ext uri="{19B8F6BF-5375-455C-9EA6-DF929625EA0E}">
        <p15:presenceInfo xmlns:p15="http://schemas.microsoft.com/office/powerpoint/2012/main" userId="S::hanspeter.inauen@psweesen.ch::9e61cd74-936c-4aec-9a1b-0a0c1de0069d" providerId="AD"/>
      </p:ext>
    </p:extLst>
  </p:cmAuthor>
  <p:cmAuthor id="3" name="Denise  Krummenacher" initials="" lastIdx="7" clrIdx="2"/>
  <p:cmAuthor id="4" name="Nadja Mühlebach" initials="NM" lastIdx="1" clrIdx="3">
    <p:extLst>
      <p:ext uri="{19B8F6BF-5375-455C-9EA6-DF929625EA0E}">
        <p15:presenceInfo xmlns:p15="http://schemas.microsoft.com/office/powerpoint/2012/main" userId="fb5c48244b869c98" providerId="Windows Live"/>
      </p:ext>
    </p:extLst>
  </p:cmAuthor>
  <p:cmAuthor id="5" name="Schlunegger, Tamarith" initials="ST" lastIdx="3" clrIdx="4">
    <p:extLst>
      <p:ext uri="{19B8F6BF-5375-455C-9EA6-DF929625EA0E}">
        <p15:presenceInfo xmlns:p15="http://schemas.microsoft.com/office/powerpoint/2012/main" userId="S::tamarith.schlunegger@phbern.ch::4c2a1942-54cd-4f41-9a1d-e5e994a29e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6AB"/>
    <a:srgbClr val="93D082"/>
    <a:srgbClr val="40B4BA"/>
    <a:srgbClr val="31859C"/>
    <a:srgbClr val="3591B9"/>
    <a:srgbClr val="8FB320"/>
    <a:srgbClr val="24B320"/>
    <a:srgbClr val="CCFFCC"/>
    <a:srgbClr val="AAF4AA"/>
    <a:srgbClr val="AD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9D48D-02C9-43F4-8DFC-E55E821B64E5}" v="2" dt="2023-08-16T13:40:24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4" autoAdjust="0"/>
    <p:restoredTop sz="83115" autoAdjust="0"/>
  </p:normalViewPr>
  <p:slideViewPr>
    <p:cSldViewPr>
      <p:cViewPr varScale="1">
        <p:scale>
          <a:sx n="104" d="100"/>
          <a:sy n="104" d="100"/>
        </p:scale>
        <p:origin x="13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mert, Yvonne" userId="9b503353-aa9b-4059-a9e1-b4b1240a7536" providerId="ADAL" clId="{5834829E-956B-436B-84FC-1B2BFB159587}"/>
    <pc:docChg chg="delSld">
      <pc:chgData name="Dammert, Yvonne" userId="9b503353-aa9b-4059-a9e1-b4b1240a7536" providerId="ADAL" clId="{5834829E-956B-436B-84FC-1B2BFB159587}" dt="2023-08-16T13:02:55.523" v="1" actId="47"/>
      <pc:docMkLst>
        <pc:docMk/>
      </pc:docMkLst>
      <pc:sldChg chg="del">
        <pc:chgData name="Dammert, Yvonne" userId="9b503353-aa9b-4059-a9e1-b4b1240a7536" providerId="ADAL" clId="{5834829E-956B-436B-84FC-1B2BFB159587}" dt="2023-08-16T13:02:54.582" v="0" actId="47"/>
        <pc:sldMkLst>
          <pc:docMk/>
          <pc:sldMk cId="3774394107" sldId="597"/>
        </pc:sldMkLst>
      </pc:sldChg>
      <pc:sldChg chg="del">
        <pc:chgData name="Dammert, Yvonne" userId="9b503353-aa9b-4059-a9e1-b4b1240a7536" providerId="ADAL" clId="{5834829E-956B-436B-84FC-1B2BFB159587}" dt="2023-08-16T13:02:55.523" v="1" actId="47"/>
        <pc:sldMkLst>
          <pc:docMk/>
          <pc:sldMk cId="3773589143" sldId="598"/>
        </pc:sldMkLst>
      </pc:sldChg>
    </pc:docChg>
  </pc:docChgLst>
  <pc:docChgLst>
    <pc:chgData name="Dammert, Yvonne" userId="9b503353-aa9b-4059-a9e1-b4b1240a7536" providerId="ADAL" clId="{C309D48D-02C9-43F4-8DFC-E55E821B64E5}"/>
    <pc:docChg chg="custSel addSld delSld modSld">
      <pc:chgData name="Dammert, Yvonne" userId="9b503353-aa9b-4059-a9e1-b4b1240a7536" providerId="ADAL" clId="{C309D48D-02C9-43F4-8DFC-E55E821B64E5}" dt="2023-08-16T13:41:05.861" v="15" actId="47"/>
      <pc:docMkLst>
        <pc:docMk/>
      </pc:docMkLst>
      <pc:sldChg chg="addSp delSp modSp mod delAnim">
        <pc:chgData name="Dammert, Yvonne" userId="9b503353-aa9b-4059-a9e1-b4b1240a7536" providerId="ADAL" clId="{C309D48D-02C9-43F4-8DFC-E55E821B64E5}" dt="2023-08-16T13:39:45.231" v="7" actId="1076"/>
        <pc:sldMkLst>
          <pc:docMk/>
          <pc:sldMk cId="4083057996" sldId="429"/>
        </pc:sldMkLst>
        <pc:picChg chg="del mod">
          <ac:chgData name="Dammert, Yvonne" userId="9b503353-aa9b-4059-a9e1-b4b1240a7536" providerId="ADAL" clId="{C309D48D-02C9-43F4-8DFC-E55E821B64E5}" dt="2023-08-16T13:38:57.249" v="2" actId="478"/>
          <ac:picMkLst>
            <pc:docMk/>
            <pc:sldMk cId="4083057996" sldId="429"/>
            <ac:picMk id="3" creationId="{DE6C45AA-B2EB-4DEF-B23F-384C0971413B}"/>
          </ac:picMkLst>
        </pc:picChg>
        <pc:picChg chg="add mod">
          <ac:chgData name="Dammert, Yvonne" userId="9b503353-aa9b-4059-a9e1-b4b1240a7536" providerId="ADAL" clId="{C309D48D-02C9-43F4-8DFC-E55E821B64E5}" dt="2023-08-16T13:39:02.415" v="4" actId="1076"/>
          <ac:picMkLst>
            <pc:docMk/>
            <pc:sldMk cId="4083057996" sldId="429"/>
            <ac:picMk id="8" creationId="{AB13EF30-D0B4-2E01-3E6D-2216B77B5C52}"/>
          </ac:picMkLst>
        </pc:picChg>
        <pc:picChg chg="add mod">
          <ac:chgData name="Dammert, Yvonne" userId="9b503353-aa9b-4059-a9e1-b4b1240a7536" providerId="ADAL" clId="{C309D48D-02C9-43F4-8DFC-E55E821B64E5}" dt="2023-08-16T13:39:45.231" v="7" actId="1076"/>
          <ac:picMkLst>
            <pc:docMk/>
            <pc:sldMk cId="4083057996" sldId="429"/>
            <ac:picMk id="12" creationId="{369054D0-A300-A5E0-355F-FF1ACD35CA64}"/>
          </ac:picMkLst>
        </pc:picChg>
      </pc:sldChg>
      <pc:sldChg chg="addSp del mod">
        <pc:chgData name="Dammert, Yvonne" userId="9b503353-aa9b-4059-a9e1-b4b1240a7536" providerId="ADAL" clId="{C309D48D-02C9-43F4-8DFC-E55E821B64E5}" dt="2023-08-16T13:41:05.861" v="15" actId="47"/>
        <pc:sldMkLst>
          <pc:docMk/>
          <pc:sldMk cId="3627397660" sldId="587"/>
        </pc:sldMkLst>
        <pc:picChg chg="add">
          <ac:chgData name="Dammert, Yvonne" userId="9b503353-aa9b-4059-a9e1-b4b1240a7536" providerId="ADAL" clId="{C309D48D-02C9-43F4-8DFC-E55E821B64E5}" dt="2023-08-16T13:40:52.265" v="12" actId="22"/>
          <ac:picMkLst>
            <pc:docMk/>
            <pc:sldMk cId="3627397660" sldId="587"/>
            <ac:picMk id="8" creationId="{79495C1A-5EC4-3404-9D70-406205D31984}"/>
          </ac:picMkLst>
        </pc:picChg>
      </pc:sldChg>
      <pc:sldChg chg="addSp add del mod">
        <pc:chgData name="Dammert, Yvonne" userId="9b503353-aa9b-4059-a9e1-b4b1240a7536" providerId="ADAL" clId="{C309D48D-02C9-43F4-8DFC-E55E821B64E5}" dt="2023-08-16T13:39:49.268" v="8" actId="47"/>
        <pc:sldMkLst>
          <pc:docMk/>
          <pc:sldMk cId="2081482644" sldId="597"/>
        </pc:sldMkLst>
        <pc:picChg chg="add">
          <ac:chgData name="Dammert, Yvonne" userId="9b503353-aa9b-4059-a9e1-b4b1240a7536" providerId="ADAL" clId="{C309D48D-02C9-43F4-8DFC-E55E821B64E5}" dt="2023-08-16T13:39:33.382" v="5" actId="22"/>
          <ac:picMkLst>
            <pc:docMk/>
            <pc:sldMk cId="2081482644" sldId="597"/>
            <ac:picMk id="8" creationId="{CA93E25D-3267-144A-A106-AD5DE5D18747}"/>
          </ac:picMkLst>
        </pc:picChg>
      </pc:sldChg>
      <pc:sldChg chg="addSp delSp modSp add mod delAnim">
        <pc:chgData name="Dammert, Yvonne" userId="9b503353-aa9b-4059-a9e1-b4b1240a7536" providerId="ADAL" clId="{C309D48D-02C9-43F4-8DFC-E55E821B64E5}" dt="2023-08-16T13:41:00.737" v="14" actId="1076"/>
        <pc:sldMkLst>
          <pc:docMk/>
          <pc:sldMk cId="2104072025" sldId="597"/>
        </pc:sldMkLst>
        <pc:picChg chg="del">
          <ac:chgData name="Dammert, Yvonne" userId="9b503353-aa9b-4059-a9e1-b4b1240a7536" providerId="ADAL" clId="{C309D48D-02C9-43F4-8DFC-E55E821B64E5}" dt="2023-08-16T13:40:26.056" v="10" actId="478"/>
          <ac:picMkLst>
            <pc:docMk/>
            <pc:sldMk cId="2104072025" sldId="597"/>
            <ac:picMk id="5" creationId="{1ACF3D41-E3A7-490A-B2F0-33E7B4200B5C}"/>
          </ac:picMkLst>
        </pc:picChg>
        <pc:picChg chg="add">
          <ac:chgData name="Dammert, Yvonne" userId="9b503353-aa9b-4059-a9e1-b4b1240a7536" providerId="ADAL" clId="{C309D48D-02C9-43F4-8DFC-E55E821B64E5}" dt="2023-08-16T13:40:26.675" v="11" actId="22"/>
          <ac:picMkLst>
            <pc:docMk/>
            <pc:sldMk cId="2104072025" sldId="597"/>
            <ac:picMk id="8" creationId="{AA9F81D9-755A-9A36-3256-67316A2785D7}"/>
          </ac:picMkLst>
        </pc:picChg>
        <pc:picChg chg="add mod">
          <ac:chgData name="Dammert, Yvonne" userId="9b503353-aa9b-4059-a9e1-b4b1240a7536" providerId="ADAL" clId="{C309D48D-02C9-43F4-8DFC-E55E821B64E5}" dt="2023-08-16T13:41:00.737" v="14" actId="1076"/>
          <ac:picMkLst>
            <pc:docMk/>
            <pc:sldMk cId="2104072025" sldId="597"/>
            <ac:picMk id="12" creationId="{75A1237E-EFA2-D8B0-7AD9-958C2A83ED66}"/>
          </ac:picMkLst>
        </pc:picChg>
      </pc:sldChg>
    </pc:docChg>
  </pc:docChgLst>
  <pc:docChgLst>
    <pc:chgData name="Dammert, Yvonne" userId="9b503353-aa9b-4059-a9e1-b4b1240a7536" providerId="ADAL" clId="{2F7978EB-07F8-4AD4-A260-4F55314A7CE8}"/>
    <pc:docChg chg="addSld">
      <pc:chgData name="Dammert, Yvonne" userId="9b503353-aa9b-4059-a9e1-b4b1240a7536" providerId="ADAL" clId="{2F7978EB-07F8-4AD4-A260-4F55314A7CE8}" dt="2022-08-23T13:37:48.285" v="1" actId="680"/>
      <pc:docMkLst>
        <pc:docMk/>
      </pc:docMkLst>
      <pc:sldChg chg="new">
        <pc:chgData name="Dammert, Yvonne" userId="9b503353-aa9b-4059-a9e1-b4b1240a7536" providerId="ADAL" clId="{2F7978EB-07F8-4AD4-A260-4F55314A7CE8}" dt="2022-08-23T13:37:48.233" v="0" actId="680"/>
        <pc:sldMkLst>
          <pc:docMk/>
          <pc:sldMk cId="3774394107" sldId="597"/>
        </pc:sldMkLst>
      </pc:sldChg>
      <pc:sldChg chg="new">
        <pc:chgData name="Dammert, Yvonne" userId="9b503353-aa9b-4059-a9e1-b4b1240a7536" providerId="ADAL" clId="{2F7978EB-07F8-4AD4-A260-4F55314A7CE8}" dt="2022-08-23T13:37:48.285" v="1" actId="680"/>
        <pc:sldMkLst>
          <pc:docMk/>
          <pc:sldMk cId="3773589143" sldId="5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Mini </a:t>
            </a:r>
            <a:r>
              <a:rPr lang="en-US" dirty="0" err="1"/>
              <a:t>Lektion</a:t>
            </a:r>
            <a:r>
              <a:rPr lang="en-US" dirty="0"/>
              <a:t> 4: </a:t>
            </a:r>
            <a:r>
              <a:rPr lang="en-US" dirty="0" err="1"/>
              <a:t>höhere</a:t>
            </a:r>
            <a:r>
              <a:rPr lang="en-US" dirty="0"/>
              <a:t> </a:t>
            </a:r>
            <a:r>
              <a:rPr lang="en-US" dirty="0" err="1"/>
              <a:t>Denkprozesse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24.- 26. Mai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Quality Talk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8A553-142C-4480-9862-A2E5C04827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2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C53590-5E98-45DD-AC6E-2B9B29B7B280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F58296-2042-4A31-8C75-21CB58FF3EF8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48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61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11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66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22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3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2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18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6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4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5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8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39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8296-2042-4A31-8C75-21CB58FF3E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8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B4CB-65AB-0242-9CC0-2037A31C40EB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3F87E8-228F-D746-916C-EA8E26AAF966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0C4108-84F0-1541-B18C-A26875036B85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07F5F3-C5AF-1F4F-8C71-A5115079207F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1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C4281-6924-F044-A4B4-7B106DB4A133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3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CFDBD0-0428-4941-81C6-2A00A2EDF42D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1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88E02E-A4E4-D548-AE3E-CC7A8B154EB7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0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477F0-D734-654B-AA59-AFE1EC542F21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4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AA1844-C0C3-FF41-BBA1-19D802F8FDFB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5743"/>
            <a:ext cx="872384" cy="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4437DA-12F8-A64F-8659-653A63802054}" type="datetime1">
              <a:rPr lang="en-US" altLang="zh-CN" smtClean="0"/>
              <a:t>8/16/2023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7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D15ACF-BD5E-BC46-A60D-F63408BA69B1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0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12123-621F-1A47-A240-DCDA14D3FBEC}" type="datetime1">
              <a:rPr lang="en-US" altLang="zh-CN" smtClean="0"/>
              <a:t>8/16/2023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2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BD61-D7DF-404A-B825-AE8E72AF5044}" type="slidenum">
              <a:rPr lang="zh-CN" altLang="en-US" smtClean="0"/>
              <a:t>‹Nr.›</a:t>
            </a:fld>
            <a:endParaRPr lang="zh-CN" altLang="en-US"/>
          </a:p>
        </p:txBody>
      </p:sp>
      <p:pic>
        <p:nvPicPr>
          <p:cNvPr id="8" name="Grafik 7" descr="Ein Bild, das Text, Schild, Vektorgrafiken enthält.&#10;&#10;Automatisch generierte Beschreibung">
            <a:extLst>
              <a:ext uri="{FF2B5EF4-FFF2-40B4-BE49-F238E27FC236}">
                <a16:creationId xmlns:a16="http://schemas.microsoft.com/office/drawing/2014/main" id="{FD5A33C2-9AEF-4C4A-90F7-002A8F7CF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t="10175" r="19455" b="14437"/>
          <a:stretch/>
        </p:blipFill>
        <p:spPr>
          <a:xfrm>
            <a:off x="107504" y="6093296"/>
            <a:ext cx="57606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手动输入 6"/>
          <p:cNvSpPr/>
          <p:nvPr/>
        </p:nvSpPr>
        <p:spPr>
          <a:xfrm rot="10800000" flipH="1" flipV="1">
            <a:off x="0" y="3113584"/>
            <a:ext cx="9144000" cy="3744416"/>
          </a:xfrm>
          <a:prstGeom prst="flowChartManualInpu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 rot="21302580">
            <a:off x="-8522" y="3983278"/>
            <a:ext cx="9172021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Century Gothic" pitchFamily="34" charset="0"/>
              </a:rPr>
              <a:t>Teil 1: </a:t>
            </a:r>
            <a:r>
              <a:rPr lang="en-US" altLang="zh-CN" sz="5400" b="1" dirty="0" err="1">
                <a:solidFill>
                  <a:schemeClr val="bg1"/>
                </a:solidFill>
                <a:latin typeface="Century Gothic" pitchFamily="34" charset="0"/>
              </a:rPr>
              <a:t>Einführung</a:t>
            </a:r>
            <a:br>
              <a:rPr lang="en-US" altLang="zh-CN" sz="5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zh-CN" sz="5400" b="1" dirty="0" err="1">
                <a:solidFill>
                  <a:schemeClr val="bg1"/>
                </a:solidFill>
                <a:latin typeface="Century Gothic" pitchFamily="34" charset="0"/>
              </a:rPr>
              <a:t>Persönliche</a:t>
            </a:r>
            <a:r>
              <a:rPr lang="en-US" altLang="zh-CN" sz="5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Century Gothic" pitchFamily="34" charset="0"/>
              </a:rPr>
              <a:t>Fragen</a:t>
            </a:r>
            <a:endParaRPr lang="en-US" altLang="zh-CN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AutoShape 2" descr="http://pic16.nipic.com/20110919/3320946_151935081398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28">
            <a:off x="326124" y="760300"/>
            <a:ext cx="4802914" cy="29090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BBE6E-D5A8-E34C-9DE0-346DAFEB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手动输入 6"/>
          <p:cNvSpPr/>
          <p:nvPr/>
        </p:nvSpPr>
        <p:spPr>
          <a:xfrm rot="10800000" flipH="1" flipV="1">
            <a:off x="0" y="3113584"/>
            <a:ext cx="9144000" cy="3744416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 rot="21302580">
            <a:off x="546560" y="3831630"/>
            <a:ext cx="554446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Übung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:</a:t>
            </a:r>
          </a:p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Persönliche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Fragen</a:t>
            </a:r>
            <a:endParaRPr lang="en-US" altLang="zh-CN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AutoShape 2" descr="http://pic16.nipic.com/20110919/3320946_151935081398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28">
            <a:off x="326124" y="760300"/>
            <a:ext cx="4802914" cy="29090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D4CAD-9212-D34A-BB99-FF996F80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0E5EBE-54D1-4449-855F-1AA8334050E9}"/>
              </a:ext>
            </a:extLst>
          </p:cNvPr>
          <p:cNvSpPr/>
          <p:nvPr/>
        </p:nvSpPr>
        <p:spPr>
          <a:xfrm rot="20812243">
            <a:off x="5579355" y="4360959"/>
            <a:ext cx="3028470" cy="1534970"/>
          </a:xfrm>
          <a:custGeom>
            <a:avLst/>
            <a:gdLst>
              <a:gd name="connsiteX0" fmla="*/ 0 w 3028470"/>
              <a:gd name="connsiteY0" fmla="*/ 0 h 1534970"/>
              <a:gd name="connsiteX1" fmla="*/ 3028470 w 3028470"/>
              <a:gd name="connsiteY1" fmla="*/ 0 h 1534970"/>
              <a:gd name="connsiteX2" fmla="*/ 3028470 w 3028470"/>
              <a:gd name="connsiteY2" fmla="*/ 1534970 h 1534970"/>
              <a:gd name="connsiteX3" fmla="*/ 0 w 3028470"/>
              <a:gd name="connsiteY3" fmla="*/ 1534970 h 1534970"/>
              <a:gd name="connsiteX4" fmla="*/ 0 w 3028470"/>
              <a:gd name="connsiteY4" fmla="*/ 0 h 153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470" h="1534970" fill="none" extrusionOk="0">
                <a:moveTo>
                  <a:pt x="0" y="0"/>
                </a:moveTo>
                <a:cubicBezTo>
                  <a:pt x="775059" y="-33775"/>
                  <a:pt x="1590796" y="138873"/>
                  <a:pt x="3028470" y="0"/>
                </a:cubicBezTo>
                <a:cubicBezTo>
                  <a:pt x="3047853" y="529313"/>
                  <a:pt x="3102172" y="791836"/>
                  <a:pt x="3028470" y="1534970"/>
                </a:cubicBezTo>
                <a:cubicBezTo>
                  <a:pt x="1757889" y="1397640"/>
                  <a:pt x="671254" y="1397114"/>
                  <a:pt x="0" y="1534970"/>
                </a:cubicBezTo>
                <a:cubicBezTo>
                  <a:pt x="100901" y="1193671"/>
                  <a:pt x="72574" y="196588"/>
                  <a:pt x="0" y="0"/>
                </a:cubicBezTo>
                <a:close/>
              </a:path>
              <a:path w="3028470" h="1534970" stroke="0" extrusionOk="0">
                <a:moveTo>
                  <a:pt x="0" y="0"/>
                </a:moveTo>
                <a:cubicBezTo>
                  <a:pt x="946755" y="-101487"/>
                  <a:pt x="2127520" y="-162162"/>
                  <a:pt x="3028470" y="0"/>
                </a:cubicBezTo>
                <a:cubicBezTo>
                  <a:pt x="2973835" y="633017"/>
                  <a:pt x="3140220" y="1330962"/>
                  <a:pt x="3028470" y="1534970"/>
                </a:cubicBezTo>
                <a:cubicBezTo>
                  <a:pt x="2441341" y="1585035"/>
                  <a:pt x="742340" y="1376521"/>
                  <a:pt x="0" y="1534970"/>
                </a:cubicBezTo>
                <a:cubicBezTo>
                  <a:pt x="-71094" y="1032064"/>
                  <a:pt x="48529" y="727631"/>
                  <a:pt x="0" y="0"/>
                </a:cubicBezTo>
                <a:close/>
              </a:path>
            </a:pathLst>
          </a:custGeom>
          <a:solidFill>
            <a:srgbClr val="3BA6AB"/>
          </a:solidFill>
          <a:ln>
            <a:solidFill>
              <a:srgbClr val="93D082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zum Video: </a:t>
            </a:r>
          </a:p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Rico und Oskar: </a:t>
            </a:r>
          </a:p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Frosch im Hals</a:t>
            </a:r>
          </a:p>
          <a:p>
            <a:pPr algn="ctr"/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268ECA-AFEF-4124-9EE5-F573D6205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51" b="94853" l="69118" r="95098">
                        <a14:foregroundMark x1="83660" y1="41912" x2="84477" y2="42402"/>
                        <a14:foregroundMark x1="82460" y1="41192" x2="83660" y2="41912"/>
                        <a14:foregroundMark x1="71078" y1="60784" x2="71078" y2="60784"/>
                        <a14:foregroundMark x1="69118" y1="62500" x2="69118" y2="62500"/>
                        <a14:foregroundMark x1="72876" y1="94853" x2="72876" y2="94853"/>
                        <a14:foregroundMark x1="94444" y1="65686" x2="94444" y2="65686"/>
                        <a14:foregroundMark x1="95098" y1="69363" x2="95098" y2="69363"/>
                        <a14:foregroundMark x1="86765" y1="51716" x2="87418" y2="51961"/>
                        <a14:foregroundMark x1="91503" y1="58088" x2="90523" y2="58824"/>
                        <a14:foregroundMark x1="91013" y1="58088" x2="91013" y2="59314"/>
                        <a14:foregroundMark x1="87092" y1="51471" x2="87745" y2="52696"/>
                        <a14:backgroundMark x1="80882" y1="40686" x2="82516" y2="40441"/>
                        <a14:backgroundMark x1="82516" y1="42402" x2="82516" y2="42402"/>
                        <a14:backgroundMark x1="83660" y1="42402" x2="83660" y2="42402"/>
                        <a14:backgroundMark x1="83824" y1="41912" x2="83824" y2="41912"/>
                        <a14:backgroundMark x1="82353" y1="41176" x2="82353" y2="40686"/>
                        <a14:backgroundMark x1="82353" y1="41667" x2="82353" y2="40931"/>
                      </a14:backgroundRemoval>
                    </a14:imgEffect>
                  </a14:imgLayer>
                </a14:imgProps>
              </a:ext>
            </a:extLst>
          </a:blip>
          <a:srcRect l="68529" t="38883" r="3060" b="3648"/>
          <a:stretch/>
        </p:blipFill>
        <p:spPr>
          <a:xfrm>
            <a:off x="7991362" y="5429609"/>
            <a:ext cx="908604" cy="12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 flipH="1" flipV="1">
            <a:off x="0" y="-144463"/>
            <a:ext cx="9144000" cy="1352864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85392" y="1556792"/>
            <a:ext cx="429992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6C5D7-537C-2642-A660-0AABBCFA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16D0-655E-DB42-87F6-7E178910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0" y="181763"/>
            <a:ext cx="9144000" cy="646331"/>
          </a:xfrm>
          <a:prstGeom prst="rect">
            <a:avLst/>
          </a:prstGeom>
          <a:noFill/>
        </p:spPr>
        <p:txBody>
          <a:bodyPr wrap="square" lIns="182880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Video</a:t>
            </a:r>
            <a:endParaRPr lang="zh-CN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9F81D9-755A-9A36-3256-67316A278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898"/>
            <a:ext cx="9144000" cy="51522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A1237E-EFA2-D8B0-7AD9-958C2A83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0179"/>
            <a:ext cx="9144000" cy="4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wlw\Dropbox\PSU_RA_Year 1\[Mini lessons] slides and materials\Revised mini-lessons\sources for mini-lesson slides\FamilyTree without backgroun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8984"/>
          <a:stretch/>
        </p:blipFill>
        <p:spPr bwMode="auto">
          <a:xfrm>
            <a:off x="-35490" y="1268760"/>
            <a:ext cx="31826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8"/>
          <p:cNvSpPr/>
          <p:nvPr/>
        </p:nvSpPr>
        <p:spPr>
          <a:xfrm rot="10800000" flipH="1" flipV="1">
            <a:off x="3194675" y="1100866"/>
            <a:ext cx="5949325" cy="5757134"/>
          </a:xfrm>
          <a:prstGeom prst="rect">
            <a:avLst/>
          </a:prstGeom>
          <a:solidFill>
            <a:srgbClr val="3BA6A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10800000" flipH="1" flipV="1">
            <a:off x="0" y="-27386"/>
            <a:ext cx="3194674" cy="11282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72516" y="139611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Übung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1" name="Picture 2" descr="C:\Users\wlw\Desktop\下载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2889" l="9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931">
            <a:off x="1701411" y="1566523"/>
            <a:ext cx="659918" cy="6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lw\Desktop\下载 (1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2889" l="9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304">
            <a:off x="775199" y="1597331"/>
            <a:ext cx="659918" cy="6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lw\Desktop\下载 (1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2889" l="9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1">
            <a:off x="1204795" y="1357939"/>
            <a:ext cx="659918" cy="6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"/>
          <a:stretch/>
        </p:blipFill>
        <p:spPr>
          <a:xfrm>
            <a:off x="304864" y="3630056"/>
            <a:ext cx="2699063" cy="247820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C98B5-D8BC-934D-A8F0-E8D0AC1F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CE593-0092-AD46-9E74-4ED21732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E027E5-EAC6-470C-AFF6-C73338EE35E5}"/>
              </a:ext>
            </a:extLst>
          </p:cNvPr>
          <p:cNvSpPr txBox="1">
            <a:spLocks/>
          </p:cNvSpPr>
          <p:nvPr/>
        </p:nvSpPr>
        <p:spPr>
          <a:xfrm>
            <a:off x="3683851" y="1896482"/>
            <a:ext cx="5155285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Überlege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Post-it.</a:t>
            </a:r>
          </a:p>
          <a:p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Bildet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Gruppen und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stellt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euch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Wählt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aus.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EDF70-A115-4F1D-BF80-96D3116DFF18}"/>
              </a:ext>
            </a:extLst>
          </p:cNvPr>
          <p:cNvSpPr txBox="1"/>
          <p:nvPr/>
        </p:nvSpPr>
        <p:spPr>
          <a:xfrm>
            <a:off x="3851920" y="312738"/>
            <a:ext cx="5155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Video: Rico und Oskar: Frosch im Hals!</a:t>
            </a:r>
          </a:p>
        </p:txBody>
      </p:sp>
    </p:spTree>
    <p:extLst>
      <p:ext uri="{BB962C8B-B14F-4D97-AF65-F5344CB8AC3E}">
        <p14:creationId xmlns:p14="http://schemas.microsoft.com/office/powerpoint/2010/main" val="41502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t="20440" r="23349" b="33019"/>
          <a:stretch/>
        </p:blipFill>
        <p:spPr bwMode="auto">
          <a:xfrm flipH="1">
            <a:off x="509888" y="4941168"/>
            <a:ext cx="1521957" cy="1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>
                <a:solidFill>
                  <a:schemeClr val="tx1"/>
                </a:solidFill>
              </a:rPr>
              <a:t>13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6"/>
          <p:cNvSpPr/>
          <p:nvPr/>
        </p:nvSpPr>
        <p:spPr>
          <a:xfrm rot="10800000" flipH="1" flipV="1">
            <a:off x="0" y="0"/>
            <a:ext cx="9180512" cy="1061591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77737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altLang="zh-CN" sz="4800" b="1" dirty="0">
                <a:solidFill>
                  <a:schemeClr val="bg1"/>
                </a:solidFill>
                <a:latin typeface="Century Gothic" pitchFamily="34" charset="0"/>
              </a:rPr>
              <a:t>Fragenbaum</a:t>
            </a:r>
          </a:p>
        </p:txBody>
      </p:sp>
      <p:pic>
        <p:nvPicPr>
          <p:cNvPr id="7" name="Grafik 6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0392F4E6-3D1B-4795-BF20-0EA244839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1111289" y="753047"/>
            <a:ext cx="6921422" cy="63483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18B5DF-0015-466C-8F2C-088E73695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7031">
            <a:off x="1726849" y="3461728"/>
            <a:ext cx="2728834" cy="2988470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DAD2AE94-CF11-4181-AE6C-AC97CA06B2A3}"/>
              </a:ext>
            </a:extLst>
          </p:cNvPr>
          <p:cNvSpPr txBox="1"/>
          <p:nvPr/>
        </p:nvSpPr>
        <p:spPr>
          <a:xfrm rot="20670109">
            <a:off x="1830816" y="4755908"/>
            <a:ext cx="242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Figurenfragen</a:t>
            </a:r>
            <a:endParaRPr lang="de-CH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F67009-5E52-4913-B0F2-337BAFC05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1539">
            <a:off x="1267838" y="2062234"/>
            <a:ext cx="2728834" cy="2988470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21FE46EC-F738-47F4-9A9B-D71FD79B51D7}"/>
              </a:ext>
            </a:extLst>
          </p:cNvPr>
          <p:cNvSpPr txBox="1"/>
          <p:nvPr/>
        </p:nvSpPr>
        <p:spPr>
          <a:xfrm rot="221407">
            <a:off x="1317486" y="3389763"/>
            <a:ext cx="242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Forscherfragen</a:t>
            </a:r>
            <a:endParaRPr lang="de-CH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496A508-F702-4840-91C9-CF1396873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34187">
            <a:off x="1948075" y="698744"/>
            <a:ext cx="2728834" cy="2988470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62FD1FA8-743A-4A81-B8F0-DDED0EB3B229}"/>
              </a:ext>
            </a:extLst>
          </p:cNvPr>
          <p:cNvSpPr txBox="1"/>
          <p:nvPr/>
        </p:nvSpPr>
        <p:spPr>
          <a:xfrm rot="2003960">
            <a:off x="1941506" y="1800986"/>
            <a:ext cx="242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Persönliche</a:t>
            </a:r>
          </a:p>
          <a:p>
            <a:pPr algn="ctr"/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Fragen</a:t>
            </a:r>
            <a:endParaRPr lang="de-CH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t="20440" r="23349" b="33019"/>
          <a:stretch/>
        </p:blipFill>
        <p:spPr bwMode="auto">
          <a:xfrm flipH="1">
            <a:off x="509888" y="4941168"/>
            <a:ext cx="1521957" cy="1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>
                <a:solidFill>
                  <a:schemeClr val="tx1"/>
                </a:solidFill>
              </a:rPr>
              <a:t>2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6"/>
          <p:cNvSpPr/>
          <p:nvPr/>
        </p:nvSpPr>
        <p:spPr>
          <a:xfrm rot="10800000" flipH="1" flipV="1">
            <a:off x="0" y="0"/>
            <a:ext cx="9180512" cy="1061591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77737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altLang="zh-CN" sz="4800" b="1" dirty="0">
                <a:solidFill>
                  <a:schemeClr val="bg1"/>
                </a:solidFill>
                <a:latin typeface="Century Gothic" pitchFamily="34" charset="0"/>
              </a:rPr>
              <a:t>Fragenbaum</a:t>
            </a:r>
          </a:p>
        </p:txBody>
      </p:sp>
      <p:pic>
        <p:nvPicPr>
          <p:cNvPr id="7" name="Grafik 6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0392F4E6-3D1B-4795-BF20-0EA244839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1111289" y="764704"/>
            <a:ext cx="6921422" cy="63483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18B5DF-0015-466C-8F2C-088E73695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7031">
            <a:off x="1726849" y="3461728"/>
            <a:ext cx="2728834" cy="2988470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DAD2AE94-CF11-4181-AE6C-AC97CA06B2A3}"/>
              </a:ext>
            </a:extLst>
          </p:cNvPr>
          <p:cNvSpPr txBox="1"/>
          <p:nvPr/>
        </p:nvSpPr>
        <p:spPr>
          <a:xfrm rot="20670109">
            <a:off x="1830816" y="4755908"/>
            <a:ext cx="242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Figurenfragen</a:t>
            </a:r>
            <a:endParaRPr lang="de-CH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F67009-5E52-4913-B0F2-337BAFC05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1539">
            <a:off x="1268829" y="2101143"/>
            <a:ext cx="2728834" cy="2988470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21FE46EC-F738-47F4-9A9B-D71FD79B51D7}"/>
              </a:ext>
            </a:extLst>
          </p:cNvPr>
          <p:cNvSpPr txBox="1"/>
          <p:nvPr/>
        </p:nvSpPr>
        <p:spPr>
          <a:xfrm rot="221407">
            <a:off x="1317486" y="3389763"/>
            <a:ext cx="242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Forscherfragen</a:t>
            </a:r>
            <a:endParaRPr lang="de-CH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t="20440" r="23349" b="33019"/>
          <a:stretch/>
        </p:blipFill>
        <p:spPr bwMode="auto">
          <a:xfrm flipH="1">
            <a:off x="509888" y="4941168"/>
            <a:ext cx="1521957" cy="1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>
                <a:solidFill>
                  <a:schemeClr val="tx1"/>
                </a:solidFill>
              </a:rPr>
              <a:t>3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6"/>
          <p:cNvSpPr/>
          <p:nvPr/>
        </p:nvSpPr>
        <p:spPr>
          <a:xfrm rot="10800000" flipH="1" flipV="1">
            <a:off x="0" y="0"/>
            <a:ext cx="9180512" cy="1061591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77737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altLang="zh-CN" sz="4800" b="1" dirty="0">
                <a:solidFill>
                  <a:schemeClr val="bg1"/>
                </a:solidFill>
                <a:latin typeface="Century Gothic" pitchFamily="34" charset="0"/>
              </a:rPr>
              <a:t>Fragenbaum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364AFF4-4CD4-42B1-937F-C6B954CF3C7D}"/>
              </a:ext>
            </a:extLst>
          </p:cNvPr>
          <p:cNvGrpSpPr/>
          <p:nvPr/>
        </p:nvGrpSpPr>
        <p:grpSpPr>
          <a:xfrm>
            <a:off x="1111289" y="753047"/>
            <a:ext cx="6921422" cy="6348361"/>
            <a:chOff x="1111289" y="753047"/>
            <a:chExt cx="6921422" cy="6348361"/>
          </a:xfrm>
        </p:grpSpPr>
        <p:pic>
          <p:nvPicPr>
            <p:cNvPr id="7" name="Grafik 6" descr="Ein Bild, das Text, Vektorgrafiken enthält.&#10;&#10;Automatisch generierte Beschreibung">
              <a:extLst>
                <a:ext uri="{FF2B5EF4-FFF2-40B4-BE49-F238E27FC236}">
                  <a16:creationId xmlns:a16="http://schemas.microsoft.com/office/drawing/2014/main" id="{0392F4E6-3D1B-4795-BF20-0EA24483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47"/>
            <a:stretch/>
          </p:blipFill>
          <p:spPr>
            <a:xfrm>
              <a:off x="1111289" y="753047"/>
              <a:ext cx="6921422" cy="634836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118B5DF-0015-466C-8F2C-088E73695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47031">
              <a:off x="1726849" y="3461728"/>
              <a:ext cx="2728834" cy="2988470"/>
            </a:xfrm>
            <a:prstGeom prst="rect">
              <a:avLst/>
            </a:prstGeom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DAD2AE94-CF11-4181-AE6C-AC97CA06B2A3}"/>
                </a:ext>
              </a:extLst>
            </p:cNvPr>
            <p:cNvSpPr txBox="1"/>
            <p:nvPr/>
          </p:nvSpPr>
          <p:spPr>
            <a:xfrm rot="20670109">
              <a:off x="1830816" y="4755908"/>
              <a:ext cx="2427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Figurenfragen</a:t>
              </a:r>
              <a:endParaRPr lang="de-CH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3F67009-5E52-4913-B0F2-337BAFC0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71539">
              <a:off x="1267838" y="2062234"/>
              <a:ext cx="2728834" cy="2988470"/>
            </a:xfrm>
            <a:prstGeom prst="rect">
              <a:avLst/>
            </a:prstGeom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21FE46EC-F738-47F4-9A9B-D71FD79B51D7}"/>
                </a:ext>
              </a:extLst>
            </p:cNvPr>
            <p:cNvSpPr txBox="1"/>
            <p:nvPr/>
          </p:nvSpPr>
          <p:spPr>
            <a:xfrm rot="221407">
              <a:off x="1317486" y="3389763"/>
              <a:ext cx="2427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Forscherfragen</a:t>
              </a:r>
              <a:endParaRPr lang="de-CH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496A508-F702-4840-91C9-CF1396873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34187">
              <a:off x="1948075" y="698744"/>
              <a:ext cx="2728834" cy="2988470"/>
            </a:xfrm>
            <a:prstGeom prst="rect">
              <a:avLst/>
            </a:prstGeom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2FD1FA8-743A-4A81-B8F0-DDED0EB3B229}"/>
                </a:ext>
              </a:extLst>
            </p:cNvPr>
            <p:cNvSpPr txBox="1"/>
            <p:nvPr/>
          </p:nvSpPr>
          <p:spPr>
            <a:xfrm rot="2003960">
              <a:off x="1941506" y="1800986"/>
              <a:ext cx="2427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Persönliche</a:t>
              </a:r>
            </a:p>
            <a:p>
              <a:pPr algn="ctr"/>
              <a:r>
                <a:rPr lang="de-CH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Fragen</a:t>
              </a:r>
              <a:endParaRPr lang="de-CH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7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/>
          <p:nvPr/>
        </p:nvSpPr>
        <p:spPr>
          <a:xfrm rot="10800000" flipH="1" flipV="1">
            <a:off x="0" y="6165304"/>
            <a:ext cx="9144000" cy="706687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0800000" flipH="1" flipV="1">
            <a:off x="14386" y="38304"/>
            <a:ext cx="9144000" cy="621135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55576" y="1556792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85666BF-C33C-4441-B411-B4978A1F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A9A2182-A2C5-5F45-A312-6CBD0B5C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dirty="0"/>
              <a:t>© 2019 Quality Talk All right reserved.</a:t>
            </a:r>
            <a:endParaRPr lang="zh-CN" altLang="en-US" dirty="0"/>
          </a:p>
        </p:txBody>
      </p:sp>
      <p:pic>
        <p:nvPicPr>
          <p:cNvPr id="13" name="Picture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 flipH="1">
            <a:off x="4586386" y="3081373"/>
            <a:ext cx="3220963" cy="3747421"/>
          </a:xfrm>
          <a:prstGeom prst="rect">
            <a:avLst/>
          </a:prstGeom>
        </p:spPr>
      </p:pic>
      <p:pic>
        <p:nvPicPr>
          <p:cNvPr id="1034" name="Picture 10" descr="Bildergebnis für Vase clipart wei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03" y="1916832"/>
            <a:ext cx="2452642" cy="30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ildergebnis für Porzellan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72" b="100000" l="2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4" y="2589674"/>
            <a:ext cx="2200433" cy="32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"/>
          <p:cNvSpPr/>
          <p:nvPr/>
        </p:nvSpPr>
        <p:spPr>
          <a:xfrm>
            <a:off x="4016880" y="927378"/>
            <a:ext cx="4702080" cy="2511941"/>
          </a:xfrm>
          <a:custGeom>
            <a:avLst/>
            <a:gdLst>
              <a:gd name="connsiteX0" fmla="*/ 0 w 4702080"/>
              <a:gd name="connsiteY0" fmla="*/ 418665 h 2511941"/>
              <a:gd name="connsiteX1" fmla="*/ 418665 w 4702080"/>
              <a:gd name="connsiteY1" fmla="*/ 0 h 2511941"/>
              <a:gd name="connsiteX2" fmla="*/ 1046203 w 4702080"/>
              <a:gd name="connsiteY2" fmla="*/ 0 h 2511941"/>
              <a:gd name="connsiteX3" fmla="*/ 1650499 w 4702080"/>
              <a:gd name="connsiteY3" fmla="*/ 0 h 2511941"/>
              <a:gd name="connsiteX4" fmla="*/ 2208311 w 4702080"/>
              <a:gd name="connsiteY4" fmla="*/ 0 h 2511941"/>
              <a:gd name="connsiteX5" fmla="*/ 2742880 w 4702080"/>
              <a:gd name="connsiteY5" fmla="*/ 0 h 2511941"/>
              <a:gd name="connsiteX6" fmla="*/ 2742880 w 4702080"/>
              <a:gd name="connsiteY6" fmla="*/ 0 h 2511941"/>
              <a:gd name="connsiteX7" fmla="*/ 3330640 w 4702080"/>
              <a:gd name="connsiteY7" fmla="*/ 0 h 2511941"/>
              <a:gd name="connsiteX8" fmla="*/ 3918400 w 4702080"/>
              <a:gd name="connsiteY8" fmla="*/ 0 h 2511941"/>
              <a:gd name="connsiteX9" fmla="*/ 4283415 w 4702080"/>
              <a:gd name="connsiteY9" fmla="*/ 0 h 2511941"/>
              <a:gd name="connsiteX10" fmla="*/ 4702080 w 4702080"/>
              <a:gd name="connsiteY10" fmla="*/ 418665 h 2511941"/>
              <a:gd name="connsiteX11" fmla="*/ 4702080 w 4702080"/>
              <a:gd name="connsiteY11" fmla="*/ 921049 h 2511941"/>
              <a:gd name="connsiteX12" fmla="*/ 4702080 w 4702080"/>
              <a:gd name="connsiteY12" fmla="*/ 1465299 h 2511941"/>
              <a:gd name="connsiteX13" fmla="*/ 4702080 w 4702080"/>
              <a:gd name="connsiteY13" fmla="*/ 1465299 h 2511941"/>
              <a:gd name="connsiteX14" fmla="*/ 4702080 w 4702080"/>
              <a:gd name="connsiteY14" fmla="*/ 2093284 h 2511941"/>
              <a:gd name="connsiteX15" fmla="*/ 4702080 w 4702080"/>
              <a:gd name="connsiteY15" fmla="*/ 2093276 h 2511941"/>
              <a:gd name="connsiteX16" fmla="*/ 4283415 w 4702080"/>
              <a:gd name="connsiteY16" fmla="*/ 2511941 h 2511941"/>
              <a:gd name="connsiteX17" fmla="*/ 3918400 w 4702080"/>
              <a:gd name="connsiteY17" fmla="*/ 2511941 h 2511941"/>
              <a:gd name="connsiteX18" fmla="*/ 3393324 w 4702080"/>
              <a:gd name="connsiteY18" fmla="*/ 2765458 h 2511941"/>
              <a:gd name="connsiteX19" fmla="*/ 2824492 w 4702080"/>
              <a:gd name="connsiteY19" fmla="*/ 3040102 h 2511941"/>
              <a:gd name="connsiteX20" fmla="*/ 2742880 w 4702080"/>
              <a:gd name="connsiteY20" fmla="*/ 2511941 h 2511941"/>
              <a:gd name="connsiteX21" fmla="*/ 2185068 w 4702080"/>
              <a:gd name="connsiteY21" fmla="*/ 2511941 h 2511941"/>
              <a:gd name="connsiteX22" fmla="*/ 1673741 w 4702080"/>
              <a:gd name="connsiteY22" fmla="*/ 2511941 h 2511941"/>
              <a:gd name="connsiteX23" fmla="*/ 1162414 w 4702080"/>
              <a:gd name="connsiteY23" fmla="*/ 2511941 h 2511941"/>
              <a:gd name="connsiteX24" fmla="*/ 418665 w 4702080"/>
              <a:gd name="connsiteY24" fmla="*/ 2511941 h 2511941"/>
              <a:gd name="connsiteX25" fmla="*/ 0 w 4702080"/>
              <a:gd name="connsiteY25" fmla="*/ 2093276 h 2511941"/>
              <a:gd name="connsiteX26" fmla="*/ 0 w 4702080"/>
              <a:gd name="connsiteY26" fmla="*/ 2093284 h 2511941"/>
              <a:gd name="connsiteX27" fmla="*/ 0 w 4702080"/>
              <a:gd name="connsiteY27" fmla="*/ 1465299 h 2511941"/>
              <a:gd name="connsiteX28" fmla="*/ 0 w 4702080"/>
              <a:gd name="connsiteY28" fmla="*/ 1465299 h 2511941"/>
              <a:gd name="connsiteX29" fmla="*/ 0 w 4702080"/>
              <a:gd name="connsiteY29" fmla="*/ 931516 h 2511941"/>
              <a:gd name="connsiteX30" fmla="*/ 0 w 4702080"/>
              <a:gd name="connsiteY30" fmla="*/ 418665 h 25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02080" h="2511941" fill="none" extrusionOk="0">
                <a:moveTo>
                  <a:pt x="0" y="418665"/>
                </a:moveTo>
                <a:cubicBezTo>
                  <a:pt x="18081" y="147498"/>
                  <a:pt x="163024" y="6851"/>
                  <a:pt x="418665" y="0"/>
                </a:cubicBezTo>
                <a:cubicBezTo>
                  <a:pt x="570606" y="-29980"/>
                  <a:pt x="810654" y="27561"/>
                  <a:pt x="1046203" y="0"/>
                </a:cubicBezTo>
                <a:cubicBezTo>
                  <a:pt x="1281752" y="-27561"/>
                  <a:pt x="1498453" y="-27807"/>
                  <a:pt x="1650499" y="0"/>
                </a:cubicBezTo>
                <a:cubicBezTo>
                  <a:pt x="1802545" y="27807"/>
                  <a:pt x="2091450" y="12867"/>
                  <a:pt x="2208311" y="0"/>
                </a:cubicBezTo>
                <a:cubicBezTo>
                  <a:pt x="2325172" y="-12867"/>
                  <a:pt x="2505472" y="20346"/>
                  <a:pt x="2742880" y="0"/>
                </a:cubicBezTo>
                <a:lnTo>
                  <a:pt x="2742880" y="0"/>
                </a:lnTo>
                <a:cubicBezTo>
                  <a:pt x="3007804" y="17785"/>
                  <a:pt x="3039226" y="-19409"/>
                  <a:pt x="3330640" y="0"/>
                </a:cubicBezTo>
                <a:cubicBezTo>
                  <a:pt x="3622054" y="19409"/>
                  <a:pt x="3780768" y="-26504"/>
                  <a:pt x="3918400" y="0"/>
                </a:cubicBezTo>
                <a:cubicBezTo>
                  <a:pt x="4043747" y="-11052"/>
                  <a:pt x="4140051" y="-12521"/>
                  <a:pt x="4283415" y="0"/>
                </a:cubicBezTo>
                <a:cubicBezTo>
                  <a:pt x="4508299" y="372"/>
                  <a:pt x="4732728" y="196987"/>
                  <a:pt x="4702080" y="418665"/>
                </a:cubicBezTo>
                <a:cubicBezTo>
                  <a:pt x="4683245" y="598850"/>
                  <a:pt x="4687034" y="770728"/>
                  <a:pt x="4702080" y="921049"/>
                </a:cubicBezTo>
                <a:cubicBezTo>
                  <a:pt x="4717126" y="1071370"/>
                  <a:pt x="4681728" y="1317444"/>
                  <a:pt x="4702080" y="1465299"/>
                </a:cubicBezTo>
                <a:lnTo>
                  <a:pt x="4702080" y="1465299"/>
                </a:lnTo>
                <a:cubicBezTo>
                  <a:pt x="4694224" y="1635027"/>
                  <a:pt x="4722380" y="1790053"/>
                  <a:pt x="4702080" y="2093284"/>
                </a:cubicBezTo>
                <a:lnTo>
                  <a:pt x="4702080" y="2093276"/>
                </a:lnTo>
                <a:cubicBezTo>
                  <a:pt x="4735787" y="2294188"/>
                  <a:pt x="4498310" y="2544490"/>
                  <a:pt x="4283415" y="2511941"/>
                </a:cubicBezTo>
                <a:cubicBezTo>
                  <a:pt x="4128798" y="2525449"/>
                  <a:pt x="4089700" y="2497165"/>
                  <a:pt x="3918400" y="2511941"/>
                </a:cubicBezTo>
                <a:cubicBezTo>
                  <a:pt x="3689202" y="2613656"/>
                  <a:pt x="3607877" y="2654634"/>
                  <a:pt x="3393324" y="2765458"/>
                </a:cubicBezTo>
                <a:cubicBezTo>
                  <a:pt x="3178771" y="2876282"/>
                  <a:pt x="2943194" y="2995046"/>
                  <a:pt x="2824492" y="3040102"/>
                </a:cubicBezTo>
                <a:cubicBezTo>
                  <a:pt x="2811492" y="2817090"/>
                  <a:pt x="2741443" y="2646959"/>
                  <a:pt x="2742880" y="2511941"/>
                </a:cubicBezTo>
                <a:cubicBezTo>
                  <a:pt x="2469130" y="2527493"/>
                  <a:pt x="2443892" y="2516539"/>
                  <a:pt x="2185068" y="2511941"/>
                </a:cubicBezTo>
                <a:cubicBezTo>
                  <a:pt x="1926244" y="2507343"/>
                  <a:pt x="1777012" y="2509184"/>
                  <a:pt x="1673741" y="2511941"/>
                </a:cubicBezTo>
                <a:cubicBezTo>
                  <a:pt x="1570470" y="2514698"/>
                  <a:pt x="1317657" y="2523016"/>
                  <a:pt x="1162414" y="2511941"/>
                </a:cubicBezTo>
                <a:cubicBezTo>
                  <a:pt x="1007171" y="2500866"/>
                  <a:pt x="750899" y="2485933"/>
                  <a:pt x="418665" y="2511941"/>
                </a:cubicBezTo>
                <a:cubicBezTo>
                  <a:pt x="159206" y="2518442"/>
                  <a:pt x="-17753" y="2341049"/>
                  <a:pt x="0" y="2093276"/>
                </a:cubicBezTo>
                <a:lnTo>
                  <a:pt x="0" y="2093284"/>
                </a:lnTo>
                <a:cubicBezTo>
                  <a:pt x="-24392" y="1858123"/>
                  <a:pt x="-24141" y="1676840"/>
                  <a:pt x="0" y="1465299"/>
                </a:cubicBezTo>
                <a:lnTo>
                  <a:pt x="0" y="1465299"/>
                </a:lnTo>
                <a:cubicBezTo>
                  <a:pt x="19106" y="1256308"/>
                  <a:pt x="-18220" y="1097931"/>
                  <a:pt x="0" y="931516"/>
                </a:cubicBezTo>
                <a:cubicBezTo>
                  <a:pt x="18220" y="765101"/>
                  <a:pt x="7062" y="548789"/>
                  <a:pt x="0" y="418665"/>
                </a:cubicBezTo>
                <a:close/>
              </a:path>
              <a:path w="4702080" h="2511941" stroke="0" extrusionOk="0">
                <a:moveTo>
                  <a:pt x="0" y="418665"/>
                </a:moveTo>
                <a:cubicBezTo>
                  <a:pt x="33751" y="212428"/>
                  <a:pt x="193764" y="10310"/>
                  <a:pt x="418665" y="0"/>
                </a:cubicBezTo>
                <a:cubicBezTo>
                  <a:pt x="602700" y="-5026"/>
                  <a:pt x="820523" y="9583"/>
                  <a:pt x="953234" y="0"/>
                </a:cubicBezTo>
                <a:cubicBezTo>
                  <a:pt x="1085945" y="-9583"/>
                  <a:pt x="1345696" y="-6966"/>
                  <a:pt x="1557530" y="0"/>
                </a:cubicBezTo>
                <a:cubicBezTo>
                  <a:pt x="1769364" y="6966"/>
                  <a:pt x="1902790" y="22495"/>
                  <a:pt x="2161826" y="0"/>
                </a:cubicBezTo>
                <a:cubicBezTo>
                  <a:pt x="2420862" y="-22495"/>
                  <a:pt x="2596257" y="7341"/>
                  <a:pt x="2742880" y="0"/>
                </a:cubicBezTo>
                <a:lnTo>
                  <a:pt x="2742880" y="0"/>
                </a:lnTo>
                <a:cubicBezTo>
                  <a:pt x="2979371" y="19191"/>
                  <a:pt x="3058179" y="-7225"/>
                  <a:pt x="3295374" y="0"/>
                </a:cubicBezTo>
                <a:cubicBezTo>
                  <a:pt x="3532569" y="7225"/>
                  <a:pt x="3630148" y="6373"/>
                  <a:pt x="3918400" y="0"/>
                </a:cubicBezTo>
                <a:cubicBezTo>
                  <a:pt x="4075376" y="-3826"/>
                  <a:pt x="4154196" y="-14469"/>
                  <a:pt x="4283415" y="0"/>
                </a:cubicBezTo>
                <a:cubicBezTo>
                  <a:pt x="4515449" y="35664"/>
                  <a:pt x="4728860" y="230964"/>
                  <a:pt x="4702080" y="418665"/>
                </a:cubicBezTo>
                <a:cubicBezTo>
                  <a:pt x="4707067" y="643779"/>
                  <a:pt x="4707118" y="783998"/>
                  <a:pt x="4702080" y="910583"/>
                </a:cubicBezTo>
                <a:cubicBezTo>
                  <a:pt x="4697042" y="1037168"/>
                  <a:pt x="4691252" y="1209171"/>
                  <a:pt x="4702080" y="1465299"/>
                </a:cubicBezTo>
                <a:lnTo>
                  <a:pt x="4702080" y="1465299"/>
                </a:lnTo>
                <a:cubicBezTo>
                  <a:pt x="4717417" y="1620309"/>
                  <a:pt x="4671792" y="1916810"/>
                  <a:pt x="4702080" y="2093284"/>
                </a:cubicBezTo>
                <a:lnTo>
                  <a:pt x="4702080" y="2093276"/>
                </a:lnTo>
                <a:cubicBezTo>
                  <a:pt x="4708727" y="2294485"/>
                  <a:pt x="4489347" y="2509082"/>
                  <a:pt x="4283415" y="2511941"/>
                </a:cubicBezTo>
                <a:cubicBezTo>
                  <a:pt x="4189896" y="2517820"/>
                  <a:pt x="4039467" y="2496754"/>
                  <a:pt x="3918400" y="2511941"/>
                </a:cubicBezTo>
                <a:cubicBezTo>
                  <a:pt x="3705616" y="2628867"/>
                  <a:pt x="3568644" y="2703769"/>
                  <a:pt x="3382385" y="2770740"/>
                </a:cubicBezTo>
                <a:cubicBezTo>
                  <a:pt x="3196126" y="2837711"/>
                  <a:pt x="3077383" y="2935661"/>
                  <a:pt x="2824492" y="3040102"/>
                </a:cubicBezTo>
                <a:cubicBezTo>
                  <a:pt x="2786066" y="2871222"/>
                  <a:pt x="2782261" y="2705112"/>
                  <a:pt x="2742880" y="2511941"/>
                </a:cubicBezTo>
                <a:cubicBezTo>
                  <a:pt x="2557075" y="2521134"/>
                  <a:pt x="2342017" y="2486056"/>
                  <a:pt x="2138584" y="2511941"/>
                </a:cubicBezTo>
                <a:cubicBezTo>
                  <a:pt x="1935151" y="2537826"/>
                  <a:pt x="1749731" y="2510416"/>
                  <a:pt x="1627257" y="2511941"/>
                </a:cubicBezTo>
                <a:cubicBezTo>
                  <a:pt x="1504783" y="2513466"/>
                  <a:pt x="1237606" y="2527480"/>
                  <a:pt x="1092687" y="2511941"/>
                </a:cubicBezTo>
                <a:cubicBezTo>
                  <a:pt x="947768" y="2496403"/>
                  <a:pt x="630068" y="2478539"/>
                  <a:pt x="418665" y="2511941"/>
                </a:cubicBezTo>
                <a:cubicBezTo>
                  <a:pt x="200208" y="2535020"/>
                  <a:pt x="-42290" y="2317919"/>
                  <a:pt x="0" y="2093276"/>
                </a:cubicBezTo>
                <a:lnTo>
                  <a:pt x="0" y="2093284"/>
                </a:lnTo>
                <a:cubicBezTo>
                  <a:pt x="11548" y="1898253"/>
                  <a:pt x="-28558" y="1591057"/>
                  <a:pt x="0" y="1465299"/>
                </a:cubicBezTo>
                <a:lnTo>
                  <a:pt x="0" y="1465299"/>
                </a:lnTo>
                <a:cubicBezTo>
                  <a:pt x="-19740" y="1336441"/>
                  <a:pt x="-7511" y="1153374"/>
                  <a:pt x="0" y="973381"/>
                </a:cubicBezTo>
                <a:cubicBezTo>
                  <a:pt x="7511" y="793388"/>
                  <a:pt x="-8313" y="682118"/>
                  <a:pt x="0" y="418665"/>
                </a:cubicBezTo>
                <a:close/>
              </a:path>
            </a:pathLst>
          </a:custGeom>
          <a:solidFill>
            <a:srgbClr val="3BA6AB"/>
          </a:solidFill>
          <a:ln>
            <a:solidFill>
              <a:srgbClr val="93D082"/>
            </a:solidFill>
            <a:extLst>
              <a:ext uri="{C807C97D-BFC1-408E-A445-0C87EB9F89A2}">
                <ask:lineSketchStyleProps xmlns:ask="http://schemas.microsoft.com/office/drawing/2018/sketchyshapes" sd="3831183141">
                  <a:prstGeom prst="wedgeRoundRectCallout">
                    <a:avLst>
                      <a:gd name="adj1" fmla="val 10069"/>
                      <a:gd name="adj2" fmla="val 71026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würdest du dich fühlen, wenn du der Elefant im Porzellanladen wärst?</a:t>
            </a:r>
          </a:p>
        </p:txBody>
      </p:sp>
    </p:spTree>
    <p:extLst>
      <p:ext uri="{BB962C8B-B14F-4D97-AF65-F5344CB8AC3E}">
        <p14:creationId xmlns:p14="http://schemas.microsoft.com/office/powerpoint/2010/main" val="25723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 flipH="1" flipV="1">
            <a:off x="0" y="-144463"/>
            <a:ext cx="9144000" cy="1352864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18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Wonach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fragt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man?</a:t>
            </a:r>
          </a:p>
          <a:p>
            <a:pPr algn="ctr"/>
            <a:endParaRPr lang="zh-CN" alt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2775" y="1718029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339714" y="1626270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990" y="1790664"/>
            <a:ext cx="8069441" cy="606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altLang="zh-CN" sz="2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Persönliche Fragen </a:t>
            </a:r>
            <a:r>
              <a:rPr lang="de-CH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fragen</a:t>
            </a:r>
            <a:r>
              <a:rPr lang="de-CH" altLang="zh-CN" sz="2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danach, wie Du in der Situation einer Figur …</a:t>
            </a:r>
          </a:p>
          <a:p>
            <a:pPr marL="0" indent="0"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34864-D78D-7F46-8EF6-CE7E2958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0A60A-78E2-364B-A6A0-508B4E88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51831" y="2243792"/>
            <a:ext cx="7595662" cy="4020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denken,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fühlen oder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CH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handeln würdest.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de-DE" sz="28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de-DE" altLang="zh-CN" sz="28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AF03FEBD-0F2B-4AFF-8EBB-3FBF5FF51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3181177"/>
            <a:ext cx="331813" cy="29352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BAEE489F-44F8-4D0B-B16C-7FE72022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3886614"/>
            <a:ext cx="331813" cy="29352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9D320C7-DBA6-4824-BC76-CEDA5E5A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79" y="4594846"/>
            <a:ext cx="331813" cy="2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 flipH="1" flipV="1">
            <a:off x="0" y="-144463"/>
            <a:ext cx="9144000" cy="1352864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183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Wie antwortet man ?</a:t>
            </a:r>
            <a:endParaRPr lang="zh-CN" alt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2775" y="1718029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339714" y="1626270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990" y="1790664"/>
            <a:ext cx="8069441" cy="606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altLang="zh-CN" sz="2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Eine Antwort auf eine Persönliche Frage beschreibt ...</a:t>
            </a:r>
          </a:p>
          <a:p>
            <a:pPr marL="0" indent="0"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34864-D78D-7F46-8EF6-CE7E2958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0A60A-78E2-364B-A6A0-508B4E88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51831" y="2243792"/>
            <a:ext cx="7595662" cy="4020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deine Gedanken,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deine Gefühlen,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dein mögliches Verhalten/deine Erfahrungen 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einer Situation.</a:t>
            </a:r>
          </a:p>
          <a:p>
            <a:pPr marL="0" indent="0">
              <a:spcBef>
                <a:spcPts val="2400"/>
              </a:spcBef>
              <a:buNone/>
            </a:pPr>
            <a:endParaRPr lang="de-DE" sz="28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de-DE" altLang="zh-CN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de-DE" altLang="zh-CN" sz="28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AF03FEBD-0F2B-4AFF-8EBB-3FBF5FF51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3208925"/>
            <a:ext cx="331813" cy="29352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BAEE489F-44F8-4D0B-B16C-7FE72022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12" y="3940919"/>
            <a:ext cx="331813" cy="29352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9D320C7-DBA6-4824-BC76-CEDA5E5A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4672913"/>
            <a:ext cx="331813" cy="2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67455770-181A-4350-8159-740CD49822A5}"/>
              </a:ext>
            </a:extLst>
          </p:cNvPr>
          <p:cNvSpPr/>
          <p:nvPr/>
        </p:nvSpPr>
        <p:spPr>
          <a:xfrm>
            <a:off x="314950" y="1772421"/>
            <a:ext cx="8399115" cy="3960835"/>
          </a:xfrm>
          <a:custGeom>
            <a:avLst/>
            <a:gdLst>
              <a:gd name="connsiteX0" fmla="*/ 0 w 8399115"/>
              <a:gd name="connsiteY0" fmla="*/ 660152 h 3960835"/>
              <a:gd name="connsiteX1" fmla="*/ 660152 w 8399115"/>
              <a:gd name="connsiteY1" fmla="*/ 0 h 3960835"/>
              <a:gd name="connsiteX2" fmla="*/ 4899484 w 8399115"/>
              <a:gd name="connsiteY2" fmla="*/ 0 h 3960835"/>
              <a:gd name="connsiteX3" fmla="*/ 4899484 w 8399115"/>
              <a:gd name="connsiteY3" fmla="*/ 0 h 3960835"/>
              <a:gd name="connsiteX4" fmla="*/ 6999263 w 8399115"/>
              <a:gd name="connsiteY4" fmla="*/ 0 h 3960835"/>
              <a:gd name="connsiteX5" fmla="*/ 7738963 w 8399115"/>
              <a:gd name="connsiteY5" fmla="*/ 0 h 3960835"/>
              <a:gd name="connsiteX6" fmla="*/ 8399115 w 8399115"/>
              <a:gd name="connsiteY6" fmla="*/ 660152 h 3960835"/>
              <a:gd name="connsiteX7" fmla="*/ 8399115 w 8399115"/>
              <a:gd name="connsiteY7" fmla="*/ 2310487 h 3960835"/>
              <a:gd name="connsiteX8" fmla="*/ 8399115 w 8399115"/>
              <a:gd name="connsiteY8" fmla="*/ 2310487 h 3960835"/>
              <a:gd name="connsiteX9" fmla="*/ 8399115 w 8399115"/>
              <a:gd name="connsiteY9" fmla="*/ 3300696 h 3960835"/>
              <a:gd name="connsiteX10" fmla="*/ 8399115 w 8399115"/>
              <a:gd name="connsiteY10" fmla="*/ 3300683 h 3960835"/>
              <a:gd name="connsiteX11" fmla="*/ 7738963 w 8399115"/>
              <a:gd name="connsiteY11" fmla="*/ 3960835 h 3960835"/>
              <a:gd name="connsiteX12" fmla="*/ 6999263 w 8399115"/>
              <a:gd name="connsiteY12" fmla="*/ 3960835 h 3960835"/>
              <a:gd name="connsiteX13" fmla="*/ 7944135 w 8399115"/>
              <a:gd name="connsiteY13" fmla="*/ 4694699 h 3960835"/>
              <a:gd name="connsiteX14" fmla="*/ 4899484 w 8399115"/>
              <a:gd name="connsiteY14" fmla="*/ 3960835 h 3960835"/>
              <a:gd name="connsiteX15" fmla="*/ 660152 w 8399115"/>
              <a:gd name="connsiteY15" fmla="*/ 3960835 h 3960835"/>
              <a:gd name="connsiteX16" fmla="*/ 0 w 8399115"/>
              <a:gd name="connsiteY16" fmla="*/ 3300683 h 3960835"/>
              <a:gd name="connsiteX17" fmla="*/ 0 w 8399115"/>
              <a:gd name="connsiteY17" fmla="*/ 3300696 h 3960835"/>
              <a:gd name="connsiteX18" fmla="*/ 0 w 8399115"/>
              <a:gd name="connsiteY18" fmla="*/ 2310487 h 3960835"/>
              <a:gd name="connsiteX19" fmla="*/ 0 w 8399115"/>
              <a:gd name="connsiteY19" fmla="*/ 2310487 h 3960835"/>
              <a:gd name="connsiteX20" fmla="*/ 0 w 8399115"/>
              <a:gd name="connsiteY20" fmla="*/ 660152 h 39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99115" h="3960835" fill="none" extrusionOk="0">
                <a:moveTo>
                  <a:pt x="0" y="660152"/>
                </a:moveTo>
                <a:cubicBezTo>
                  <a:pt x="25818" y="296511"/>
                  <a:pt x="226217" y="21205"/>
                  <a:pt x="660152" y="0"/>
                </a:cubicBezTo>
                <a:cubicBezTo>
                  <a:pt x="2017621" y="-120678"/>
                  <a:pt x="3545250" y="151197"/>
                  <a:pt x="4899484" y="0"/>
                </a:cubicBezTo>
                <a:lnTo>
                  <a:pt x="4899484" y="0"/>
                </a:lnTo>
                <a:cubicBezTo>
                  <a:pt x="5506343" y="112812"/>
                  <a:pt x="6031111" y="-152485"/>
                  <a:pt x="6999263" y="0"/>
                </a:cubicBezTo>
                <a:cubicBezTo>
                  <a:pt x="7203000" y="27142"/>
                  <a:pt x="7396456" y="19625"/>
                  <a:pt x="7738963" y="0"/>
                </a:cubicBezTo>
                <a:cubicBezTo>
                  <a:pt x="8120413" y="21106"/>
                  <a:pt x="8390446" y="355436"/>
                  <a:pt x="8399115" y="660152"/>
                </a:cubicBezTo>
                <a:cubicBezTo>
                  <a:pt x="8475512" y="845087"/>
                  <a:pt x="8456126" y="1652474"/>
                  <a:pt x="8399115" y="2310487"/>
                </a:cubicBezTo>
                <a:lnTo>
                  <a:pt x="8399115" y="2310487"/>
                </a:lnTo>
                <a:cubicBezTo>
                  <a:pt x="8340470" y="2649952"/>
                  <a:pt x="8439701" y="2835127"/>
                  <a:pt x="8399115" y="3300696"/>
                </a:cubicBezTo>
                <a:cubicBezTo>
                  <a:pt x="8399115" y="3300689"/>
                  <a:pt x="8399116" y="3300686"/>
                  <a:pt x="8399115" y="3300683"/>
                </a:cubicBezTo>
                <a:cubicBezTo>
                  <a:pt x="8401817" y="3635940"/>
                  <a:pt x="8074290" y="3972525"/>
                  <a:pt x="7738963" y="3960835"/>
                </a:cubicBezTo>
                <a:cubicBezTo>
                  <a:pt x="7381823" y="3960859"/>
                  <a:pt x="7257974" y="3948870"/>
                  <a:pt x="6999263" y="3960835"/>
                </a:cubicBezTo>
                <a:cubicBezTo>
                  <a:pt x="7214309" y="4167539"/>
                  <a:pt x="7726836" y="4546150"/>
                  <a:pt x="7944135" y="4694699"/>
                </a:cubicBezTo>
                <a:cubicBezTo>
                  <a:pt x="6653518" y="4255725"/>
                  <a:pt x="5645402" y="4199213"/>
                  <a:pt x="4899484" y="3960835"/>
                </a:cubicBezTo>
                <a:cubicBezTo>
                  <a:pt x="3260288" y="4011016"/>
                  <a:pt x="1817535" y="3986205"/>
                  <a:pt x="660152" y="3960835"/>
                </a:cubicBezTo>
                <a:cubicBezTo>
                  <a:pt x="318975" y="3910768"/>
                  <a:pt x="56514" y="3625666"/>
                  <a:pt x="0" y="3300683"/>
                </a:cubicBezTo>
                <a:cubicBezTo>
                  <a:pt x="-1" y="3300690"/>
                  <a:pt x="-1" y="3300691"/>
                  <a:pt x="0" y="3300696"/>
                </a:cubicBezTo>
                <a:cubicBezTo>
                  <a:pt x="-6621" y="3107491"/>
                  <a:pt x="77975" y="2561878"/>
                  <a:pt x="0" y="2310487"/>
                </a:cubicBezTo>
                <a:lnTo>
                  <a:pt x="0" y="2310487"/>
                </a:lnTo>
                <a:cubicBezTo>
                  <a:pt x="109416" y="1944256"/>
                  <a:pt x="-114614" y="1176350"/>
                  <a:pt x="0" y="660152"/>
                </a:cubicBezTo>
                <a:close/>
              </a:path>
              <a:path w="8399115" h="3960835" stroke="0" extrusionOk="0">
                <a:moveTo>
                  <a:pt x="0" y="660152"/>
                </a:moveTo>
                <a:cubicBezTo>
                  <a:pt x="13880" y="266959"/>
                  <a:pt x="308803" y="3173"/>
                  <a:pt x="660152" y="0"/>
                </a:cubicBezTo>
                <a:cubicBezTo>
                  <a:pt x="1289178" y="91396"/>
                  <a:pt x="3515990" y="116405"/>
                  <a:pt x="4899484" y="0"/>
                </a:cubicBezTo>
                <a:lnTo>
                  <a:pt x="4899484" y="0"/>
                </a:lnTo>
                <a:cubicBezTo>
                  <a:pt x="5351778" y="-142616"/>
                  <a:pt x="6651735" y="164998"/>
                  <a:pt x="6999263" y="0"/>
                </a:cubicBezTo>
                <a:cubicBezTo>
                  <a:pt x="7117363" y="27141"/>
                  <a:pt x="7565348" y="54006"/>
                  <a:pt x="7738963" y="0"/>
                </a:cubicBezTo>
                <a:cubicBezTo>
                  <a:pt x="8093376" y="-36583"/>
                  <a:pt x="8394970" y="292743"/>
                  <a:pt x="8399115" y="660152"/>
                </a:cubicBezTo>
                <a:cubicBezTo>
                  <a:pt x="8371297" y="832823"/>
                  <a:pt x="8312258" y="1812503"/>
                  <a:pt x="8399115" y="2310487"/>
                </a:cubicBezTo>
                <a:lnTo>
                  <a:pt x="8399115" y="2310487"/>
                </a:lnTo>
                <a:cubicBezTo>
                  <a:pt x="8449205" y="2636868"/>
                  <a:pt x="8443841" y="3010783"/>
                  <a:pt x="8399115" y="3300696"/>
                </a:cubicBezTo>
                <a:cubicBezTo>
                  <a:pt x="8399115" y="3300690"/>
                  <a:pt x="8399114" y="3300684"/>
                  <a:pt x="8399115" y="3300683"/>
                </a:cubicBezTo>
                <a:cubicBezTo>
                  <a:pt x="8350699" y="3682365"/>
                  <a:pt x="8166624" y="3960118"/>
                  <a:pt x="7738963" y="3960835"/>
                </a:cubicBezTo>
                <a:cubicBezTo>
                  <a:pt x="7623290" y="3944265"/>
                  <a:pt x="7242667" y="4002557"/>
                  <a:pt x="6999263" y="3960835"/>
                </a:cubicBezTo>
                <a:cubicBezTo>
                  <a:pt x="7432337" y="4296617"/>
                  <a:pt x="7757846" y="4514382"/>
                  <a:pt x="7944135" y="4694699"/>
                </a:cubicBezTo>
                <a:cubicBezTo>
                  <a:pt x="7550677" y="4452015"/>
                  <a:pt x="5564133" y="4023880"/>
                  <a:pt x="4899484" y="3960835"/>
                </a:cubicBezTo>
                <a:cubicBezTo>
                  <a:pt x="2928028" y="3952393"/>
                  <a:pt x="2227529" y="3923262"/>
                  <a:pt x="660152" y="3960835"/>
                </a:cubicBezTo>
                <a:cubicBezTo>
                  <a:pt x="341580" y="3994629"/>
                  <a:pt x="50553" y="3660510"/>
                  <a:pt x="0" y="3300683"/>
                </a:cubicBezTo>
                <a:cubicBezTo>
                  <a:pt x="1" y="3300690"/>
                  <a:pt x="0" y="3300695"/>
                  <a:pt x="0" y="3300696"/>
                </a:cubicBezTo>
                <a:cubicBezTo>
                  <a:pt x="28596" y="3195486"/>
                  <a:pt x="26576" y="2433048"/>
                  <a:pt x="0" y="2310487"/>
                </a:cubicBezTo>
                <a:lnTo>
                  <a:pt x="0" y="2310487"/>
                </a:lnTo>
                <a:cubicBezTo>
                  <a:pt x="137888" y="1893889"/>
                  <a:pt x="127601" y="1356352"/>
                  <a:pt x="0" y="660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BA6AB"/>
            </a:solidFill>
            <a:extLst>
              <a:ext uri="{C807C97D-BFC1-408E-A445-0C87EB9F89A2}">
                <ask:lineSketchStyleProps xmlns:ask="http://schemas.microsoft.com/office/drawing/2018/sketchyshapes" sd="2971230060">
                  <a:prstGeom prst="wedgeRoundRectCallout">
                    <a:avLst>
                      <a:gd name="adj1" fmla="val 44583"/>
                      <a:gd name="adj2" fmla="val 6852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矩形 8"/>
          <p:cNvSpPr/>
          <p:nvPr/>
        </p:nvSpPr>
        <p:spPr>
          <a:xfrm rot="10800000" flipH="1" flipV="1">
            <a:off x="0" y="11920"/>
            <a:ext cx="9144000" cy="1352864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stellt man Persönliche Fragen?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6755" y="1575171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324544" y="1928953"/>
            <a:ext cx="783188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34864-D78D-7F46-8EF6-CE7E2958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54916"/>
            <a:ext cx="2895600" cy="365125"/>
          </a:xfrm>
        </p:spPr>
        <p:txBody>
          <a:bodyPr/>
          <a:lstStyle/>
          <a:p>
            <a:r>
              <a:rPr lang="en-US" altLang="zh-CN" dirty="0"/>
              <a:t>© 2019 Quality Talk. All rights reserved.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0A60A-78E2-364B-A6A0-508B4E88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00599" y="2394487"/>
            <a:ext cx="7544193" cy="4256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CH" altLang="zh-CN" sz="2400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Was würdest du denken, wenn du …?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CH" altLang="zh-CN" sz="2400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Wie würdest du dich fühlen, wenn du …?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CH" altLang="zh-CN" sz="2400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Was würdest du tun, wenn …?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CH" altLang="zh-CN" sz="2400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Hast du ähnliche Erfahrungen gemacht wie …?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de-DE" altLang="zh-CN" sz="24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 flipH="1" flipV="1">
            <a:off x="0" y="-144463"/>
            <a:ext cx="9144000" cy="1352864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85392" y="1556792"/>
            <a:ext cx="429992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238F-5466-5C4E-83F9-CEA6B174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 2019 Quality Talk. All rights reserved.</a:t>
            </a:r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2F642-BD65-F947-B35A-7BC77374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-17920" y="96548"/>
            <a:ext cx="9144000" cy="646331"/>
          </a:xfrm>
          <a:prstGeom prst="rect">
            <a:avLst/>
          </a:prstGeom>
          <a:noFill/>
        </p:spPr>
        <p:txBody>
          <a:bodyPr wrap="square" lIns="182880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Video</a:t>
            </a:r>
            <a:endParaRPr lang="zh-CN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13EF30-D0B4-2E01-3E6D-2216B77B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" y="862509"/>
            <a:ext cx="9144000" cy="51329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9054D0-A300-A5E0-355F-FF1ACD35C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1006"/>
            <a:ext cx="9144000" cy="3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 rot="10800000" flipH="1" flipV="1">
            <a:off x="0" y="1124744"/>
            <a:ext cx="3203847" cy="5733256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3382239" y="3749024"/>
            <a:ext cx="4329226" cy="2606859"/>
          </a:xfrm>
          <a:custGeom>
            <a:avLst/>
            <a:gdLst>
              <a:gd name="connsiteX0" fmla="*/ 0 w 4329226"/>
              <a:gd name="connsiteY0" fmla="*/ 434485 h 2606859"/>
              <a:gd name="connsiteX1" fmla="*/ 434485 w 4329226"/>
              <a:gd name="connsiteY1" fmla="*/ 0 h 2606859"/>
              <a:gd name="connsiteX2" fmla="*/ 1131451 w 4329226"/>
              <a:gd name="connsiteY2" fmla="*/ 0 h 2606859"/>
              <a:gd name="connsiteX3" fmla="*/ 1765689 w 4329226"/>
              <a:gd name="connsiteY3" fmla="*/ 0 h 2606859"/>
              <a:gd name="connsiteX4" fmla="*/ 2525382 w 4329226"/>
              <a:gd name="connsiteY4" fmla="*/ 0 h 2606859"/>
              <a:gd name="connsiteX5" fmla="*/ 2525382 w 4329226"/>
              <a:gd name="connsiteY5" fmla="*/ 0 h 2606859"/>
              <a:gd name="connsiteX6" fmla="*/ 3034066 w 4329226"/>
              <a:gd name="connsiteY6" fmla="*/ 0 h 2606859"/>
              <a:gd name="connsiteX7" fmla="*/ 3607688 w 4329226"/>
              <a:gd name="connsiteY7" fmla="*/ 0 h 2606859"/>
              <a:gd name="connsiteX8" fmla="*/ 3894741 w 4329226"/>
              <a:gd name="connsiteY8" fmla="*/ 0 h 2606859"/>
              <a:gd name="connsiteX9" fmla="*/ 4329226 w 4329226"/>
              <a:gd name="connsiteY9" fmla="*/ 434485 h 2606859"/>
              <a:gd name="connsiteX10" fmla="*/ 4329226 w 4329226"/>
              <a:gd name="connsiteY10" fmla="*/ 955853 h 2606859"/>
              <a:gd name="connsiteX11" fmla="*/ 4329226 w 4329226"/>
              <a:gd name="connsiteY11" fmla="*/ 1520668 h 2606859"/>
              <a:gd name="connsiteX12" fmla="*/ 4683400 w 4329226"/>
              <a:gd name="connsiteY12" fmla="*/ 1391932 h 2606859"/>
              <a:gd name="connsiteX13" fmla="*/ 4513396 w 4329226"/>
              <a:gd name="connsiteY13" fmla="*/ 1766548 h 2606859"/>
              <a:gd name="connsiteX14" fmla="*/ 4329226 w 4329226"/>
              <a:gd name="connsiteY14" fmla="*/ 2172383 h 2606859"/>
              <a:gd name="connsiteX15" fmla="*/ 4329226 w 4329226"/>
              <a:gd name="connsiteY15" fmla="*/ 2172374 h 2606859"/>
              <a:gd name="connsiteX16" fmla="*/ 3894741 w 4329226"/>
              <a:gd name="connsiteY16" fmla="*/ 2606859 h 2606859"/>
              <a:gd name="connsiteX17" fmla="*/ 3607688 w 4329226"/>
              <a:gd name="connsiteY17" fmla="*/ 2606859 h 2606859"/>
              <a:gd name="connsiteX18" fmla="*/ 3088181 w 4329226"/>
              <a:gd name="connsiteY18" fmla="*/ 2606859 h 2606859"/>
              <a:gd name="connsiteX19" fmla="*/ 2525382 w 4329226"/>
              <a:gd name="connsiteY19" fmla="*/ 2606859 h 2606859"/>
              <a:gd name="connsiteX20" fmla="*/ 2525382 w 4329226"/>
              <a:gd name="connsiteY20" fmla="*/ 2606859 h 2606859"/>
              <a:gd name="connsiteX21" fmla="*/ 1786598 w 4329226"/>
              <a:gd name="connsiteY21" fmla="*/ 2606859 h 2606859"/>
              <a:gd name="connsiteX22" fmla="*/ 1068724 w 4329226"/>
              <a:gd name="connsiteY22" fmla="*/ 2606859 h 2606859"/>
              <a:gd name="connsiteX23" fmla="*/ 434485 w 4329226"/>
              <a:gd name="connsiteY23" fmla="*/ 2606859 h 2606859"/>
              <a:gd name="connsiteX24" fmla="*/ 0 w 4329226"/>
              <a:gd name="connsiteY24" fmla="*/ 2172374 h 2606859"/>
              <a:gd name="connsiteX25" fmla="*/ 0 w 4329226"/>
              <a:gd name="connsiteY25" fmla="*/ 2172383 h 2606859"/>
              <a:gd name="connsiteX26" fmla="*/ 0 w 4329226"/>
              <a:gd name="connsiteY26" fmla="*/ 1520668 h 2606859"/>
              <a:gd name="connsiteX27" fmla="*/ 0 w 4329226"/>
              <a:gd name="connsiteY27" fmla="*/ 1520668 h 2606859"/>
              <a:gd name="connsiteX28" fmla="*/ 0 w 4329226"/>
              <a:gd name="connsiteY28" fmla="*/ 955853 h 2606859"/>
              <a:gd name="connsiteX29" fmla="*/ 0 w 4329226"/>
              <a:gd name="connsiteY29" fmla="*/ 434485 h 260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29226" h="2606859" fill="none" extrusionOk="0">
                <a:moveTo>
                  <a:pt x="0" y="434485"/>
                </a:moveTo>
                <a:cubicBezTo>
                  <a:pt x="-32384" y="166313"/>
                  <a:pt x="200722" y="30197"/>
                  <a:pt x="434485" y="0"/>
                </a:cubicBezTo>
                <a:cubicBezTo>
                  <a:pt x="638938" y="-29081"/>
                  <a:pt x="829956" y="425"/>
                  <a:pt x="1131451" y="0"/>
                </a:cubicBezTo>
                <a:cubicBezTo>
                  <a:pt x="1432946" y="-425"/>
                  <a:pt x="1491451" y="-21803"/>
                  <a:pt x="1765689" y="0"/>
                </a:cubicBezTo>
                <a:cubicBezTo>
                  <a:pt x="2039927" y="21803"/>
                  <a:pt x="2282204" y="-19509"/>
                  <a:pt x="2525382" y="0"/>
                </a:cubicBezTo>
                <a:lnTo>
                  <a:pt x="2525382" y="0"/>
                </a:lnTo>
                <a:cubicBezTo>
                  <a:pt x="2641314" y="2795"/>
                  <a:pt x="2839210" y="-8028"/>
                  <a:pt x="3034066" y="0"/>
                </a:cubicBezTo>
                <a:cubicBezTo>
                  <a:pt x="3228922" y="8028"/>
                  <a:pt x="3346344" y="3041"/>
                  <a:pt x="3607688" y="0"/>
                </a:cubicBezTo>
                <a:cubicBezTo>
                  <a:pt x="3743317" y="12836"/>
                  <a:pt x="3828881" y="-11794"/>
                  <a:pt x="3894741" y="0"/>
                </a:cubicBezTo>
                <a:cubicBezTo>
                  <a:pt x="4127746" y="-4229"/>
                  <a:pt x="4325614" y="137288"/>
                  <a:pt x="4329226" y="434485"/>
                </a:cubicBezTo>
                <a:cubicBezTo>
                  <a:pt x="4335270" y="683027"/>
                  <a:pt x="4305471" y="713711"/>
                  <a:pt x="4329226" y="955853"/>
                </a:cubicBezTo>
                <a:cubicBezTo>
                  <a:pt x="4352981" y="1197995"/>
                  <a:pt x="4312499" y="1281251"/>
                  <a:pt x="4329226" y="1520668"/>
                </a:cubicBezTo>
                <a:cubicBezTo>
                  <a:pt x="4419017" y="1490100"/>
                  <a:pt x="4515977" y="1463221"/>
                  <a:pt x="4683400" y="1391932"/>
                </a:cubicBezTo>
                <a:cubicBezTo>
                  <a:pt x="4641163" y="1468560"/>
                  <a:pt x="4571748" y="1626197"/>
                  <a:pt x="4513396" y="1766548"/>
                </a:cubicBezTo>
                <a:cubicBezTo>
                  <a:pt x="4455045" y="1906899"/>
                  <a:pt x="4409914" y="2019774"/>
                  <a:pt x="4329226" y="2172383"/>
                </a:cubicBezTo>
                <a:lnTo>
                  <a:pt x="4329226" y="2172374"/>
                </a:lnTo>
                <a:cubicBezTo>
                  <a:pt x="4338560" y="2417515"/>
                  <a:pt x="4126564" y="2645832"/>
                  <a:pt x="3894741" y="2606859"/>
                </a:cubicBezTo>
                <a:cubicBezTo>
                  <a:pt x="3811816" y="2596019"/>
                  <a:pt x="3751037" y="2608049"/>
                  <a:pt x="3607688" y="2606859"/>
                </a:cubicBezTo>
                <a:cubicBezTo>
                  <a:pt x="3493332" y="2600110"/>
                  <a:pt x="3336070" y="2617383"/>
                  <a:pt x="3088181" y="2606859"/>
                </a:cubicBezTo>
                <a:cubicBezTo>
                  <a:pt x="2840292" y="2596335"/>
                  <a:pt x="2765330" y="2599461"/>
                  <a:pt x="2525382" y="2606859"/>
                </a:cubicBezTo>
                <a:lnTo>
                  <a:pt x="2525382" y="2606859"/>
                </a:lnTo>
                <a:cubicBezTo>
                  <a:pt x="2271489" y="2596301"/>
                  <a:pt x="1989282" y="2580165"/>
                  <a:pt x="1786598" y="2606859"/>
                </a:cubicBezTo>
                <a:cubicBezTo>
                  <a:pt x="1583914" y="2633553"/>
                  <a:pt x="1277002" y="2617198"/>
                  <a:pt x="1068724" y="2606859"/>
                </a:cubicBezTo>
                <a:cubicBezTo>
                  <a:pt x="860446" y="2596520"/>
                  <a:pt x="629238" y="2606793"/>
                  <a:pt x="434485" y="2606859"/>
                </a:cubicBezTo>
                <a:cubicBezTo>
                  <a:pt x="212769" y="2595265"/>
                  <a:pt x="48185" y="2447347"/>
                  <a:pt x="0" y="2172374"/>
                </a:cubicBezTo>
                <a:lnTo>
                  <a:pt x="0" y="2172383"/>
                </a:lnTo>
                <a:cubicBezTo>
                  <a:pt x="-11984" y="1918637"/>
                  <a:pt x="-29829" y="1783164"/>
                  <a:pt x="0" y="1520668"/>
                </a:cubicBezTo>
                <a:lnTo>
                  <a:pt x="0" y="1520668"/>
                </a:lnTo>
                <a:cubicBezTo>
                  <a:pt x="-26487" y="1343999"/>
                  <a:pt x="2853" y="1119466"/>
                  <a:pt x="0" y="955853"/>
                </a:cubicBezTo>
                <a:cubicBezTo>
                  <a:pt x="-2853" y="792240"/>
                  <a:pt x="5390" y="632304"/>
                  <a:pt x="0" y="434485"/>
                </a:cubicBezTo>
                <a:close/>
              </a:path>
              <a:path w="4329226" h="2606859" stroke="0" extrusionOk="0">
                <a:moveTo>
                  <a:pt x="0" y="434485"/>
                </a:moveTo>
                <a:cubicBezTo>
                  <a:pt x="36872" y="185939"/>
                  <a:pt x="166170" y="-36689"/>
                  <a:pt x="434485" y="0"/>
                </a:cubicBezTo>
                <a:cubicBezTo>
                  <a:pt x="632136" y="-26161"/>
                  <a:pt x="792689" y="14386"/>
                  <a:pt x="1068724" y="0"/>
                </a:cubicBezTo>
                <a:cubicBezTo>
                  <a:pt x="1344759" y="-14386"/>
                  <a:pt x="1476438" y="21030"/>
                  <a:pt x="1702963" y="0"/>
                </a:cubicBezTo>
                <a:cubicBezTo>
                  <a:pt x="1929488" y="-21030"/>
                  <a:pt x="2118037" y="-13565"/>
                  <a:pt x="2525382" y="0"/>
                </a:cubicBezTo>
                <a:lnTo>
                  <a:pt x="2525382" y="0"/>
                </a:lnTo>
                <a:cubicBezTo>
                  <a:pt x="2714369" y="15322"/>
                  <a:pt x="2801714" y="24999"/>
                  <a:pt x="3055712" y="0"/>
                </a:cubicBezTo>
                <a:cubicBezTo>
                  <a:pt x="3309710" y="-24999"/>
                  <a:pt x="3422855" y="-254"/>
                  <a:pt x="3607688" y="0"/>
                </a:cubicBezTo>
                <a:cubicBezTo>
                  <a:pt x="3690774" y="2871"/>
                  <a:pt x="3804838" y="2972"/>
                  <a:pt x="3894741" y="0"/>
                </a:cubicBezTo>
                <a:cubicBezTo>
                  <a:pt x="4110052" y="14260"/>
                  <a:pt x="4321924" y="150720"/>
                  <a:pt x="4329226" y="434485"/>
                </a:cubicBezTo>
                <a:cubicBezTo>
                  <a:pt x="4322288" y="635720"/>
                  <a:pt x="4327781" y="799193"/>
                  <a:pt x="4329226" y="944991"/>
                </a:cubicBezTo>
                <a:cubicBezTo>
                  <a:pt x="4330671" y="1090789"/>
                  <a:pt x="4319540" y="1261705"/>
                  <a:pt x="4329226" y="1520668"/>
                </a:cubicBezTo>
                <a:cubicBezTo>
                  <a:pt x="4431135" y="1477944"/>
                  <a:pt x="4580648" y="1419169"/>
                  <a:pt x="4683400" y="1391932"/>
                </a:cubicBezTo>
                <a:cubicBezTo>
                  <a:pt x="4606458" y="1567843"/>
                  <a:pt x="4569319" y="1668975"/>
                  <a:pt x="4516938" y="1758744"/>
                </a:cubicBezTo>
                <a:cubicBezTo>
                  <a:pt x="4464557" y="1848514"/>
                  <a:pt x="4418558" y="2016255"/>
                  <a:pt x="4329226" y="2172383"/>
                </a:cubicBezTo>
                <a:lnTo>
                  <a:pt x="4329226" y="2172374"/>
                </a:lnTo>
                <a:cubicBezTo>
                  <a:pt x="4324606" y="2406038"/>
                  <a:pt x="4123248" y="2630572"/>
                  <a:pt x="3894741" y="2606859"/>
                </a:cubicBezTo>
                <a:cubicBezTo>
                  <a:pt x="3836229" y="2614397"/>
                  <a:pt x="3724121" y="2598962"/>
                  <a:pt x="3607688" y="2606859"/>
                </a:cubicBezTo>
                <a:cubicBezTo>
                  <a:pt x="3434956" y="2629508"/>
                  <a:pt x="3217393" y="2600473"/>
                  <a:pt x="3088181" y="2606859"/>
                </a:cubicBezTo>
                <a:cubicBezTo>
                  <a:pt x="2958969" y="2613245"/>
                  <a:pt x="2639773" y="2595385"/>
                  <a:pt x="2525382" y="2606859"/>
                </a:cubicBezTo>
                <a:lnTo>
                  <a:pt x="2525382" y="2606859"/>
                </a:lnTo>
                <a:cubicBezTo>
                  <a:pt x="2299957" y="2609160"/>
                  <a:pt x="2015774" y="2571270"/>
                  <a:pt x="1807507" y="2606859"/>
                </a:cubicBezTo>
                <a:cubicBezTo>
                  <a:pt x="1599240" y="2642448"/>
                  <a:pt x="1364921" y="2599884"/>
                  <a:pt x="1068724" y="2606859"/>
                </a:cubicBezTo>
                <a:cubicBezTo>
                  <a:pt x="772527" y="2613834"/>
                  <a:pt x="658616" y="2583737"/>
                  <a:pt x="434485" y="2606859"/>
                </a:cubicBezTo>
                <a:cubicBezTo>
                  <a:pt x="205595" y="2627004"/>
                  <a:pt x="46448" y="2393519"/>
                  <a:pt x="0" y="2172374"/>
                </a:cubicBezTo>
                <a:lnTo>
                  <a:pt x="0" y="2172383"/>
                </a:lnTo>
                <a:cubicBezTo>
                  <a:pt x="16890" y="1890670"/>
                  <a:pt x="-5386" y="1676631"/>
                  <a:pt x="0" y="1520668"/>
                </a:cubicBezTo>
                <a:lnTo>
                  <a:pt x="0" y="1520668"/>
                </a:lnTo>
                <a:cubicBezTo>
                  <a:pt x="24332" y="1414062"/>
                  <a:pt x="-22464" y="1218576"/>
                  <a:pt x="0" y="988438"/>
                </a:cubicBezTo>
                <a:cubicBezTo>
                  <a:pt x="22464" y="758300"/>
                  <a:pt x="26346" y="606055"/>
                  <a:pt x="0" y="43448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601159343">
                  <a:prstGeom prst="wedgeRoundRectCallout">
                    <a:avLst>
                      <a:gd name="adj1" fmla="val 58181"/>
                      <a:gd name="adj2" fmla="val 339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 rot="10800000" flipH="1" flipV="1">
            <a:off x="3203849" y="-27853"/>
            <a:ext cx="5940151" cy="1152129"/>
          </a:xfrm>
          <a:prstGeom prst="rect">
            <a:avLst/>
          </a:prstGeom>
          <a:solidFill>
            <a:srgbClr val="93D08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2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t2.gstatic.com/images?q=tbn:ANd9GcTKrO3lfVTyOaXcAqEe5y59kZggOHR325SE5KjiUa74YH5Nw66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90264" y="1166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93D082"/>
                </a:solidFill>
                <a:latin typeface="Century Gothic" pitchFamily="34" charset="0"/>
              </a:rPr>
              <a:t>Beispiel</a:t>
            </a:r>
            <a:endParaRPr lang="zh-CN" altLang="en-US" sz="4000" b="1" dirty="0">
              <a:solidFill>
                <a:srgbClr val="93D082"/>
              </a:solidFill>
              <a:latin typeface="Century Gothic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55575" y="1291652"/>
            <a:ext cx="2968625" cy="2889432"/>
          </a:xfrm>
          <a:custGeom>
            <a:avLst/>
            <a:gdLst>
              <a:gd name="connsiteX0" fmla="*/ 0 w 2968625"/>
              <a:gd name="connsiteY0" fmla="*/ 481582 h 2889432"/>
              <a:gd name="connsiteX1" fmla="*/ 481582 w 2968625"/>
              <a:gd name="connsiteY1" fmla="*/ 0 h 2889432"/>
              <a:gd name="connsiteX2" fmla="*/ 494771 w 2968625"/>
              <a:gd name="connsiteY2" fmla="*/ 0 h 2889432"/>
              <a:gd name="connsiteX3" fmla="*/ 494771 w 2968625"/>
              <a:gd name="connsiteY3" fmla="*/ 0 h 2889432"/>
              <a:gd name="connsiteX4" fmla="*/ 873271 w 2968625"/>
              <a:gd name="connsiteY4" fmla="*/ 0 h 2889432"/>
              <a:gd name="connsiteX5" fmla="*/ 1236927 w 2968625"/>
              <a:gd name="connsiteY5" fmla="*/ 0 h 2889432"/>
              <a:gd name="connsiteX6" fmla="*/ 1824482 w 2968625"/>
              <a:gd name="connsiteY6" fmla="*/ 0 h 2889432"/>
              <a:gd name="connsiteX7" fmla="*/ 2487043 w 2968625"/>
              <a:gd name="connsiteY7" fmla="*/ 0 h 2889432"/>
              <a:gd name="connsiteX8" fmla="*/ 2968625 w 2968625"/>
              <a:gd name="connsiteY8" fmla="*/ 481582 h 2889432"/>
              <a:gd name="connsiteX9" fmla="*/ 2968625 w 2968625"/>
              <a:gd name="connsiteY9" fmla="*/ 1047424 h 2889432"/>
              <a:gd name="connsiteX10" fmla="*/ 2968625 w 2968625"/>
              <a:gd name="connsiteY10" fmla="*/ 1685502 h 2889432"/>
              <a:gd name="connsiteX11" fmla="*/ 2968625 w 2968625"/>
              <a:gd name="connsiteY11" fmla="*/ 1685502 h 2889432"/>
              <a:gd name="connsiteX12" fmla="*/ 2968625 w 2968625"/>
              <a:gd name="connsiteY12" fmla="*/ 2053905 h 2889432"/>
              <a:gd name="connsiteX13" fmla="*/ 2968625 w 2968625"/>
              <a:gd name="connsiteY13" fmla="*/ 2407860 h 2889432"/>
              <a:gd name="connsiteX14" fmla="*/ 2968625 w 2968625"/>
              <a:gd name="connsiteY14" fmla="*/ 2407850 h 2889432"/>
              <a:gd name="connsiteX15" fmla="*/ 2487043 w 2968625"/>
              <a:gd name="connsiteY15" fmla="*/ 2889432 h 2889432"/>
              <a:gd name="connsiteX16" fmla="*/ 1886987 w 2968625"/>
              <a:gd name="connsiteY16" fmla="*/ 2889432 h 2889432"/>
              <a:gd name="connsiteX17" fmla="*/ 1236927 w 2968625"/>
              <a:gd name="connsiteY17" fmla="*/ 2889432 h 2889432"/>
              <a:gd name="connsiteX18" fmla="*/ 1231297 w 2968625"/>
              <a:gd name="connsiteY18" fmla="*/ 3581942 h 2889432"/>
              <a:gd name="connsiteX19" fmla="*/ 877765 w 2968625"/>
              <a:gd name="connsiteY19" fmla="*/ 3249537 h 2889432"/>
              <a:gd name="connsiteX20" fmla="*/ 494771 w 2968625"/>
              <a:gd name="connsiteY20" fmla="*/ 2889432 h 2889432"/>
              <a:gd name="connsiteX21" fmla="*/ 481582 w 2968625"/>
              <a:gd name="connsiteY21" fmla="*/ 2889432 h 2889432"/>
              <a:gd name="connsiteX22" fmla="*/ 0 w 2968625"/>
              <a:gd name="connsiteY22" fmla="*/ 2407850 h 2889432"/>
              <a:gd name="connsiteX23" fmla="*/ 0 w 2968625"/>
              <a:gd name="connsiteY23" fmla="*/ 2407860 h 2889432"/>
              <a:gd name="connsiteX24" fmla="*/ 0 w 2968625"/>
              <a:gd name="connsiteY24" fmla="*/ 2032234 h 2889432"/>
              <a:gd name="connsiteX25" fmla="*/ 0 w 2968625"/>
              <a:gd name="connsiteY25" fmla="*/ 1685502 h 2889432"/>
              <a:gd name="connsiteX26" fmla="*/ 0 w 2968625"/>
              <a:gd name="connsiteY26" fmla="*/ 1685502 h 2889432"/>
              <a:gd name="connsiteX27" fmla="*/ 0 w 2968625"/>
              <a:gd name="connsiteY27" fmla="*/ 1095581 h 2889432"/>
              <a:gd name="connsiteX28" fmla="*/ 0 w 2968625"/>
              <a:gd name="connsiteY28" fmla="*/ 481582 h 288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8625" h="2889432" fill="none" extrusionOk="0">
                <a:moveTo>
                  <a:pt x="0" y="481582"/>
                </a:moveTo>
                <a:cubicBezTo>
                  <a:pt x="-10164" y="234433"/>
                  <a:pt x="232800" y="-6050"/>
                  <a:pt x="481582" y="0"/>
                </a:cubicBezTo>
                <a:cubicBezTo>
                  <a:pt x="486254" y="-209"/>
                  <a:pt x="492091" y="415"/>
                  <a:pt x="494771" y="0"/>
                </a:cubicBezTo>
                <a:lnTo>
                  <a:pt x="494771" y="0"/>
                </a:lnTo>
                <a:cubicBezTo>
                  <a:pt x="607979" y="14862"/>
                  <a:pt x="686121" y="-18523"/>
                  <a:pt x="873271" y="0"/>
                </a:cubicBezTo>
                <a:cubicBezTo>
                  <a:pt x="1060421" y="18523"/>
                  <a:pt x="1064361" y="-1085"/>
                  <a:pt x="1236927" y="0"/>
                </a:cubicBezTo>
                <a:cubicBezTo>
                  <a:pt x="1377889" y="-13262"/>
                  <a:pt x="1539433" y="-10660"/>
                  <a:pt x="1824482" y="0"/>
                </a:cubicBezTo>
                <a:cubicBezTo>
                  <a:pt x="2109532" y="10660"/>
                  <a:pt x="2292655" y="-19031"/>
                  <a:pt x="2487043" y="0"/>
                </a:cubicBezTo>
                <a:cubicBezTo>
                  <a:pt x="2777975" y="-3138"/>
                  <a:pt x="2982811" y="198563"/>
                  <a:pt x="2968625" y="481582"/>
                </a:cubicBezTo>
                <a:cubicBezTo>
                  <a:pt x="2995732" y="622465"/>
                  <a:pt x="2945748" y="893918"/>
                  <a:pt x="2968625" y="1047424"/>
                </a:cubicBezTo>
                <a:cubicBezTo>
                  <a:pt x="2991502" y="1200930"/>
                  <a:pt x="2991188" y="1483302"/>
                  <a:pt x="2968625" y="1685502"/>
                </a:cubicBezTo>
                <a:lnTo>
                  <a:pt x="2968625" y="1685502"/>
                </a:lnTo>
                <a:cubicBezTo>
                  <a:pt x="2969217" y="1866455"/>
                  <a:pt x="2954083" y="1918327"/>
                  <a:pt x="2968625" y="2053905"/>
                </a:cubicBezTo>
                <a:cubicBezTo>
                  <a:pt x="2983167" y="2189483"/>
                  <a:pt x="2973355" y="2232138"/>
                  <a:pt x="2968625" y="2407860"/>
                </a:cubicBezTo>
                <a:cubicBezTo>
                  <a:pt x="2968625" y="2407856"/>
                  <a:pt x="2968625" y="2407854"/>
                  <a:pt x="2968625" y="2407850"/>
                </a:cubicBezTo>
                <a:cubicBezTo>
                  <a:pt x="2949346" y="2713944"/>
                  <a:pt x="2721455" y="2915270"/>
                  <a:pt x="2487043" y="2889432"/>
                </a:cubicBezTo>
                <a:cubicBezTo>
                  <a:pt x="2350377" y="2898153"/>
                  <a:pt x="2029316" y="2876445"/>
                  <a:pt x="1886987" y="2889432"/>
                </a:cubicBezTo>
                <a:cubicBezTo>
                  <a:pt x="1744658" y="2902419"/>
                  <a:pt x="1458111" y="2915582"/>
                  <a:pt x="1236927" y="2889432"/>
                </a:cubicBezTo>
                <a:cubicBezTo>
                  <a:pt x="1210896" y="3135164"/>
                  <a:pt x="1199188" y="3383413"/>
                  <a:pt x="1231297" y="3581942"/>
                </a:cubicBezTo>
                <a:cubicBezTo>
                  <a:pt x="1055903" y="3445149"/>
                  <a:pt x="960662" y="3315470"/>
                  <a:pt x="877765" y="3249537"/>
                </a:cubicBezTo>
                <a:cubicBezTo>
                  <a:pt x="794868" y="3183604"/>
                  <a:pt x="647392" y="3039748"/>
                  <a:pt x="494771" y="2889432"/>
                </a:cubicBezTo>
                <a:cubicBezTo>
                  <a:pt x="489870" y="2889655"/>
                  <a:pt x="485162" y="2889854"/>
                  <a:pt x="481582" y="2889432"/>
                </a:cubicBezTo>
                <a:cubicBezTo>
                  <a:pt x="223526" y="2824380"/>
                  <a:pt x="-8933" y="2679987"/>
                  <a:pt x="0" y="2407850"/>
                </a:cubicBezTo>
                <a:cubicBezTo>
                  <a:pt x="1" y="2407853"/>
                  <a:pt x="1" y="2407856"/>
                  <a:pt x="0" y="2407860"/>
                </a:cubicBezTo>
                <a:cubicBezTo>
                  <a:pt x="-18474" y="2295408"/>
                  <a:pt x="6233" y="2118990"/>
                  <a:pt x="0" y="2032234"/>
                </a:cubicBezTo>
                <a:cubicBezTo>
                  <a:pt x="-6233" y="1945478"/>
                  <a:pt x="-4823" y="1850904"/>
                  <a:pt x="0" y="1685502"/>
                </a:cubicBezTo>
                <a:lnTo>
                  <a:pt x="0" y="1685502"/>
                </a:lnTo>
                <a:cubicBezTo>
                  <a:pt x="18747" y="1443564"/>
                  <a:pt x="-12661" y="1388045"/>
                  <a:pt x="0" y="1095581"/>
                </a:cubicBezTo>
                <a:cubicBezTo>
                  <a:pt x="12661" y="803117"/>
                  <a:pt x="19518" y="736678"/>
                  <a:pt x="0" y="481582"/>
                </a:cubicBezTo>
                <a:close/>
              </a:path>
              <a:path w="2968625" h="2889432" stroke="0" extrusionOk="0">
                <a:moveTo>
                  <a:pt x="0" y="481582"/>
                </a:moveTo>
                <a:cubicBezTo>
                  <a:pt x="-64569" y="227295"/>
                  <a:pt x="228360" y="-41015"/>
                  <a:pt x="481582" y="0"/>
                </a:cubicBezTo>
                <a:cubicBezTo>
                  <a:pt x="486398" y="278"/>
                  <a:pt x="489546" y="183"/>
                  <a:pt x="494771" y="0"/>
                </a:cubicBezTo>
                <a:lnTo>
                  <a:pt x="494771" y="0"/>
                </a:lnTo>
                <a:cubicBezTo>
                  <a:pt x="590701" y="-1010"/>
                  <a:pt x="724760" y="10091"/>
                  <a:pt x="865849" y="0"/>
                </a:cubicBezTo>
                <a:cubicBezTo>
                  <a:pt x="1006938" y="-10091"/>
                  <a:pt x="1058230" y="-16512"/>
                  <a:pt x="1236927" y="0"/>
                </a:cubicBezTo>
                <a:cubicBezTo>
                  <a:pt x="1412357" y="11990"/>
                  <a:pt x="1683736" y="-10159"/>
                  <a:pt x="1836983" y="0"/>
                </a:cubicBezTo>
                <a:cubicBezTo>
                  <a:pt x="1990230" y="10159"/>
                  <a:pt x="2224058" y="8604"/>
                  <a:pt x="2487043" y="0"/>
                </a:cubicBezTo>
                <a:cubicBezTo>
                  <a:pt x="2757167" y="22575"/>
                  <a:pt x="2942602" y="200997"/>
                  <a:pt x="2968625" y="481582"/>
                </a:cubicBezTo>
                <a:cubicBezTo>
                  <a:pt x="2996785" y="746111"/>
                  <a:pt x="2951129" y="838874"/>
                  <a:pt x="2968625" y="1047424"/>
                </a:cubicBezTo>
                <a:cubicBezTo>
                  <a:pt x="2986121" y="1255974"/>
                  <a:pt x="2989889" y="1369669"/>
                  <a:pt x="2968625" y="1685502"/>
                </a:cubicBezTo>
                <a:lnTo>
                  <a:pt x="2968625" y="1685502"/>
                </a:lnTo>
                <a:cubicBezTo>
                  <a:pt x="2956222" y="1816699"/>
                  <a:pt x="2966711" y="1945861"/>
                  <a:pt x="2968625" y="2061128"/>
                </a:cubicBezTo>
                <a:cubicBezTo>
                  <a:pt x="2970539" y="2176395"/>
                  <a:pt x="2985115" y="2250612"/>
                  <a:pt x="2968625" y="2407860"/>
                </a:cubicBezTo>
                <a:cubicBezTo>
                  <a:pt x="2968625" y="2407858"/>
                  <a:pt x="2968625" y="2407852"/>
                  <a:pt x="2968625" y="2407850"/>
                </a:cubicBezTo>
                <a:cubicBezTo>
                  <a:pt x="2981165" y="2644720"/>
                  <a:pt x="2814901" y="2900081"/>
                  <a:pt x="2487043" y="2889432"/>
                </a:cubicBezTo>
                <a:cubicBezTo>
                  <a:pt x="2333720" y="2909373"/>
                  <a:pt x="2165814" y="2893800"/>
                  <a:pt x="1899488" y="2889432"/>
                </a:cubicBezTo>
                <a:cubicBezTo>
                  <a:pt x="1633163" y="2885064"/>
                  <a:pt x="1445894" y="2906697"/>
                  <a:pt x="1236927" y="2889432"/>
                </a:cubicBezTo>
                <a:cubicBezTo>
                  <a:pt x="1270413" y="3078509"/>
                  <a:pt x="1188410" y="3364562"/>
                  <a:pt x="1231297" y="3581942"/>
                </a:cubicBezTo>
                <a:cubicBezTo>
                  <a:pt x="1081658" y="3424211"/>
                  <a:pt x="952991" y="3343384"/>
                  <a:pt x="885130" y="3256462"/>
                </a:cubicBezTo>
                <a:cubicBezTo>
                  <a:pt x="817269" y="3169540"/>
                  <a:pt x="609932" y="3006778"/>
                  <a:pt x="494771" y="2889432"/>
                </a:cubicBezTo>
                <a:cubicBezTo>
                  <a:pt x="490469" y="2889156"/>
                  <a:pt x="485633" y="2889084"/>
                  <a:pt x="481582" y="2889432"/>
                </a:cubicBezTo>
                <a:cubicBezTo>
                  <a:pt x="252564" y="2892938"/>
                  <a:pt x="23684" y="2649836"/>
                  <a:pt x="0" y="2407850"/>
                </a:cubicBezTo>
                <a:cubicBezTo>
                  <a:pt x="1" y="2407852"/>
                  <a:pt x="1" y="2407858"/>
                  <a:pt x="0" y="2407860"/>
                </a:cubicBezTo>
                <a:cubicBezTo>
                  <a:pt x="10130" y="2252536"/>
                  <a:pt x="-14923" y="2150927"/>
                  <a:pt x="0" y="2061128"/>
                </a:cubicBezTo>
                <a:cubicBezTo>
                  <a:pt x="14923" y="1971329"/>
                  <a:pt x="-5487" y="1781080"/>
                  <a:pt x="0" y="1685502"/>
                </a:cubicBezTo>
                <a:lnTo>
                  <a:pt x="0" y="1685502"/>
                </a:lnTo>
                <a:cubicBezTo>
                  <a:pt x="-28386" y="1402841"/>
                  <a:pt x="25435" y="1255601"/>
                  <a:pt x="0" y="1083542"/>
                </a:cubicBezTo>
                <a:cubicBezTo>
                  <a:pt x="-25435" y="911483"/>
                  <a:pt x="-25295" y="616748"/>
                  <a:pt x="0" y="481582"/>
                </a:cubicBezTo>
                <a:close/>
              </a:path>
            </a:pathLst>
          </a:custGeom>
          <a:ln>
            <a:solidFill>
              <a:srgbClr val="3BA6AB"/>
            </a:solidFill>
            <a:extLst>
              <a:ext uri="{C807C97D-BFC1-408E-A445-0C87EB9F89A2}">
                <ask:lineSketchStyleProps xmlns:ask="http://schemas.microsoft.com/office/drawing/2018/sketchyshapes" sd="2604531133">
                  <a:prstGeom prst="wedgeRoundRectCallout">
                    <a:avLst>
                      <a:gd name="adj1" fmla="val -8523"/>
                      <a:gd name="adj2" fmla="val 7396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395480" y="1362650"/>
            <a:ext cx="4224520" cy="2024956"/>
          </a:xfrm>
          <a:custGeom>
            <a:avLst/>
            <a:gdLst>
              <a:gd name="connsiteX0" fmla="*/ 0 w 4224520"/>
              <a:gd name="connsiteY0" fmla="*/ 337499 h 2024956"/>
              <a:gd name="connsiteX1" fmla="*/ 337499 w 4224520"/>
              <a:gd name="connsiteY1" fmla="*/ 0 h 2024956"/>
              <a:gd name="connsiteX2" fmla="*/ 911736 w 4224520"/>
              <a:gd name="connsiteY2" fmla="*/ 0 h 2024956"/>
              <a:gd name="connsiteX3" fmla="*/ 1379633 w 4224520"/>
              <a:gd name="connsiteY3" fmla="*/ 0 h 2024956"/>
              <a:gd name="connsiteX4" fmla="*/ 1847530 w 4224520"/>
              <a:gd name="connsiteY4" fmla="*/ 0 h 2024956"/>
              <a:gd name="connsiteX5" fmla="*/ 2464303 w 4224520"/>
              <a:gd name="connsiteY5" fmla="*/ 0 h 2024956"/>
              <a:gd name="connsiteX6" fmla="*/ 2464303 w 4224520"/>
              <a:gd name="connsiteY6" fmla="*/ 0 h 2024956"/>
              <a:gd name="connsiteX7" fmla="*/ 2960684 w 4224520"/>
              <a:gd name="connsiteY7" fmla="*/ 0 h 2024956"/>
              <a:gd name="connsiteX8" fmla="*/ 3520433 w 4224520"/>
              <a:gd name="connsiteY8" fmla="*/ 0 h 2024956"/>
              <a:gd name="connsiteX9" fmla="*/ 3887021 w 4224520"/>
              <a:gd name="connsiteY9" fmla="*/ 0 h 2024956"/>
              <a:gd name="connsiteX10" fmla="*/ 4224520 w 4224520"/>
              <a:gd name="connsiteY10" fmla="*/ 337499 h 2024956"/>
              <a:gd name="connsiteX11" fmla="*/ 4224520 w 4224520"/>
              <a:gd name="connsiteY11" fmla="*/ 337493 h 2024956"/>
              <a:gd name="connsiteX12" fmla="*/ 4480653 w 4224520"/>
              <a:gd name="connsiteY12" fmla="*/ 879864 h 2024956"/>
              <a:gd name="connsiteX13" fmla="*/ 4224520 w 4224520"/>
              <a:gd name="connsiteY13" fmla="*/ 843732 h 2024956"/>
              <a:gd name="connsiteX14" fmla="*/ 4224520 w 4224520"/>
              <a:gd name="connsiteY14" fmla="*/ 1248720 h 2024956"/>
              <a:gd name="connsiteX15" fmla="*/ 4224520 w 4224520"/>
              <a:gd name="connsiteY15" fmla="*/ 1687457 h 2024956"/>
              <a:gd name="connsiteX16" fmla="*/ 3887021 w 4224520"/>
              <a:gd name="connsiteY16" fmla="*/ 2024956 h 2024956"/>
              <a:gd name="connsiteX17" fmla="*/ 3520433 w 4224520"/>
              <a:gd name="connsiteY17" fmla="*/ 2024956 h 2024956"/>
              <a:gd name="connsiteX18" fmla="*/ 2981807 w 4224520"/>
              <a:gd name="connsiteY18" fmla="*/ 2024956 h 2024956"/>
              <a:gd name="connsiteX19" fmla="*/ 2464303 w 4224520"/>
              <a:gd name="connsiteY19" fmla="*/ 2024956 h 2024956"/>
              <a:gd name="connsiteX20" fmla="*/ 2464303 w 4224520"/>
              <a:gd name="connsiteY20" fmla="*/ 2024956 h 2024956"/>
              <a:gd name="connsiteX21" fmla="*/ 1932602 w 4224520"/>
              <a:gd name="connsiteY21" fmla="*/ 2024956 h 2024956"/>
              <a:gd name="connsiteX22" fmla="*/ 1379633 w 4224520"/>
              <a:gd name="connsiteY22" fmla="*/ 2024956 h 2024956"/>
              <a:gd name="connsiteX23" fmla="*/ 826664 w 4224520"/>
              <a:gd name="connsiteY23" fmla="*/ 2024956 h 2024956"/>
              <a:gd name="connsiteX24" fmla="*/ 337499 w 4224520"/>
              <a:gd name="connsiteY24" fmla="*/ 2024956 h 2024956"/>
              <a:gd name="connsiteX25" fmla="*/ 0 w 4224520"/>
              <a:gd name="connsiteY25" fmla="*/ 1687457 h 2024956"/>
              <a:gd name="connsiteX26" fmla="*/ 0 w 4224520"/>
              <a:gd name="connsiteY26" fmla="*/ 1265595 h 2024956"/>
              <a:gd name="connsiteX27" fmla="*/ 0 w 4224520"/>
              <a:gd name="connsiteY27" fmla="*/ 843732 h 2024956"/>
              <a:gd name="connsiteX28" fmla="*/ 0 w 4224520"/>
              <a:gd name="connsiteY28" fmla="*/ 337493 h 2024956"/>
              <a:gd name="connsiteX29" fmla="*/ 0 w 4224520"/>
              <a:gd name="connsiteY29" fmla="*/ 337493 h 2024956"/>
              <a:gd name="connsiteX30" fmla="*/ 0 w 4224520"/>
              <a:gd name="connsiteY30" fmla="*/ 337499 h 202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4520" h="2024956" fill="none" extrusionOk="0">
                <a:moveTo>
                  <a:pt x="0" y="337499"/>
                </a:moveTo>
                <a:cubicBezTo>
                  <a:pt x="-13925" y="142517"/>
                  <a:pt x="155365" y="2683"/>
                  <a:pt x="337499" y="0"/>
                </a:cubicBezTo>
                <a:cubicBezTo>
                  <a:pt x="541610" y="-10356"/>
                  <a:pt x="657687" y="-6546"/>
                  <a:pt x="911736" y="0"/>
                </a:cubicBezTo>
                <a:cubicBezTo>
                  <a:pt x="1165785" y="6546"/>
                  <a:pt x="1171952" y="8721"/>
                  <a:pt x="1379633" y="0"/>
                </a:cubicBezTo>
                <a:cubicBezTo>
                  <a:pt x="1587314" y="-8721"/>
                  <a:pt x="1643343" y="20289"/>
                  <a:pt x="1847530" y="0"/>
                </a:cubicBezTo>
                <a:cubicBezTo>
                  <a:pt x="2051717" y="-20289"/>
                  <a:pt x="2176855" y="-18524"/>
                  <a:pt x="2464303" y="0"/>
                </a:cubicBezTo>
                <a:lnTo>
                  <a:pt x="2464303" y="0"/>
                </a:lnTo>
                <a:cubicBezTo>
                  <a:pt x="2574821" y="-21984"/>
                  <a:pt x="2757273" y="-19784"/>
                  <a:pt x="2960684" y="0"/>
                </a:cubicBezTo>
                <a:cubicBezTo>
                  <a:pt x="3164095" y="19784"/>
                  <a:pt x="3306686" y="-19649"/>
                  <a:pt x="3520433" y="0"/>
                </a:cubicBezTo>
                <a:cubicBezTo>
                  <a:pt x="3622690" y="-2757"/>
                  <a:pt x="3750970" y="-8168"/>
                  <a:pt x="3887021" y="0"/>
                </a:cubicBezTo>
                <a:cubicBezTo>
                  <a:pt x="4068822" y="-23556"/>
                  <a:pt x="4256193" y="170289"/>
                  <a:pt x="4224520" y="337499"/>
                </a:cubicBezTo>
                <a:lnTo>
                  <a:pt x="4224520" y="337493"/>
                </a:lnTo>
                <a:cubicBezTo>
                  <a:pt x="4364055" y="563869"/>
                  <a:pt x="4418376" y="775848"/>
                  <a:pt x="4480653" y="879864"/>
                </a:cubicBezTo>
                <a:cubicBezTo>
                  <a:pt x="4353413" y="872841"/>
                  <a:pt x="4349813" y="873269"/>
                  <a:pt x="4224520" y="843732"/>
                </a:cubicBezTo>
                <a:cubicBezTo>
                  <a:pt x="4243287" y="996758"/>
                  <a:pt x="4206257" y="1065449"/>
                  <a:pt x="4224520" y="1248720"/>
                </a:cubicBezTo>
                <a:cubicBezTo>
                  <a:pt x="4242783" y="1431991"/>
                  <a:pt x="4227941" y="1526515"/>
                  <a:pt x="4224520" y="1687457"/>
                </a:cubicBezTo>
                <a:cubicBezTo>
                  <a:pt x="4257527" y="1866917"/>
                  <a:pt x="4054059" y="2026909"/>
                  <a:pt x="3887021" y="2024956"/>
                </a:cubicBezTo>
                <a:cubicBezTo>
                  <a:pt x="3745618" y="2023061"/>
                  <a:pt x="3696120" y="2015313"/>
                  <a:pt x="3520433" y="2024956"/>
                </a:cubicBezTo>
                <a:cubicBezTo>
                  <a:pt x="3314908" y="2047736"/>
                  <a:pt x="3116797" y="2048475"/>
                  <a:pt x="2981807" y="2024956"/>
                </a:cubicBezTo>
                <a:cubicBezTo>
                  <a:pt x="2846817" y="2001437"/>
                  <a:pt x="2718438" y="2014342"/>
                  <a:pt x="2464303" y="2024956"/>
                </a:cubicBezTo>
                <a:lnTo>
                  <a:pt x="2464303" y="2024956"/>
                </a:lnTo>
                <a:cubicBezTo>
                  <a:pt x="2309947" y="2002033"/>
                  <a:pt x="2123341" y="2007812"/>
                  <a:pt x="1932602" y="2024956"/>
                </a:cubicBezTo>
                <a:cubicBezTo>
                  <a:pt x="1741863" y="2042100"/>
                  <a:pt x="1551492" y="2012201"/>
                  <a:pt x="1379633" y="2024956"/>
                </a:cubicBezTo>
                <a:cubicBezTo>
                  <a:pt x="1207774" y="2037711"/>
                  <a:pt x="1027058" y="2005796"/>
                  <a:pt x="826664" y="2024956"/>
                </a:cubicBezTo>
                <a:cubicBezTo>
                  <a:pt x="626270" y="2044116"/>
                  <a:pt x="560262" y="2029540"/>
                  <a:pt x="337499" y="2024956"/>
                </a:cubicBezTo>
                <a:cubicBezTo>
                  <a:pt x="161250" y="2037232"/>
                  <a:pt x="-17092" y="1831508"/>
                  <a:pt x="0" y="1687457"/>
                </a:cubicBezTo>
                <a:cubicBezTo>
                  <a:pt x="2450" y="1512070"/>
                  <a:pt x="-5375" y="1469603"/>
                  <a:pt x="0" y="1265595"/>
                </a:cubicBezTo>
                <a:cubicBezTo>
                  <a:pt x="5375" y="1061587"/>
                  <a:pt x="2731" y="1011427"/>
                  <a:pt x="0" y="843732"/>
                </a:cubicBezTo>
                <a:cubicBezTo>
                  <a:pt x="20001" y="711539"/>
                  <a:pt x="11219" y="538500"/>
                  <a:pt x="0" y="337493"/>
                </a:cubicBezTo>
                <a:lnTo>
                  <a:pt x="0" y="337493"/>
                </a:lnTo>
                <a:lnTo>
                  <a:pt x="0" y="337499"/>
                </a:lnTo>
                <a:close/>
              </a:path>
              <a:path w="4224520" h="2024956" stroke="0" extrusionOk="0">
                <a:moveTo>
                  <a:pt x="0" y="337499"/>
                </a:moveTo>
                <a:cubicBezTo>
                  <a:pt x="41396" y="152480"/>
                  <a:pt x="135387" y="8819"/>
                  <a:pt x="337499" y="0"/>
                </a:cubicBezTo>
                <a:cubicBezTo>
                  <a:pt x="549358" y="-4020"/>
                  <a:pt x="605770" y="12195"/>
                  <a:pt x="805396" y="0"/>
                </a:cubicBezTo>
                <a:cubicBezTo>
                  <a:pt x="1005022" y="-12195"/>
                  <a:pt x="1176033" y="2021"/>
                  <a:pt x="1358365" y="0"/>
                </a:cubicBezTo>
                <a:cubicBezTo>
                  <a:pt x="1540697" y="-2021"/>
                  <a:pt x="1656195" y="-3266"/>
                  <a:pt x="1826262" y="0"/>
                </a:cubicBezTo>
                <a:cubicBezTo>
                  <a:pt x="1996329" y="3266"/>
                  <a:pt x="2183127" y="7524"/>
                  <a:pt x="2464303" y="0"/>
                </a:cubicBezTo>
                <a:lnTo>
                  <a:pt x="2464303" y="0"/>
                </a:lnTo>
                <a:cubicBezTo>
                  <a:pt x="2614387" y="12030"/>
                  <a:pt x="2769616" y="-12570"/>
                  <a:pt x="3002929" y="0"/>
                </a:cubicBezTo>
                <a:cubicBezTo>
                  <a:pt x="3236242" y="12570"/>
                  <a:pt x="3374544" y="12429"/>
                  <a:pt x="3520433" y="0"/>
                </a:cubicBezTo>
                <a:cubicBezTo>
                  <a:pt x="3688348" y="-10485"/>
                  <a:pt x="3813481" y="12106"/>
                  <a:pt x="3887021" y="0"/>
                </a:cubicBezTo>
                <a:cubicBezTo>
                  <a:pt x="4062271" y="-1177"/>
                  <a:pt x="4204253" y="159072"/>
                  <a:pt x="4224520" y="337499"/>
                </a:cubicBezTo>
                <a:lnTo>
                  <a:pt x="4224520" y="337493"/>
                </a:lnTo>
                <a:cubicBezTo>
                  <a:pt x="4327636" y="581607"/>
                  <a:pt x="4437842" y="764134"/>
                  <a:pt x="4480653" y="879864"/>
                </a:cubicBezTo>
                <a:cubicBezTo>
                  <a:pt x="4411261" y="864901"/>
                  <a:pt x="4318155" y="865225"/>
                  <a:pt x="4224520" y="843732"/>
                </a:cubicBezTo>
                <a:cubicBezTo>
                  <a:pt x="4212484" y="951019"/>
                  <a:pt x="4207957" y="1151936"/>
                  <a:pt x="4224520" y="1265595"/>
                </a:cubicBezTo>
                <a:cubicBezTo>
                  <a:pt x="4241083" y="1379254"/>
                  <a:pt x="4222005" y="1516725"/>
                  <a:pt x="4224520" y="1687457"/>
                </a:cubicBezTo>
                <a:cubicBezTo>
                  <a:pt x="4261900" y="1882883"/>
                  <a:pt x="4115746" y="2034880"/>
                  <a:pt x="3887021" y="2024956"/>
                </a:cubicBezTo>
                <a:cubicBezTo>
                  <a:pt x="3768328" y="2040986"/>
                  <a:pt x="3661315" y="2018133"/>
                  <a:pt x="3520433" y="2024956"/>
                </a:cubicBezTo>
                <a:cubicBezTo>
                  <a:pt x="3316785" y="2034686"/>
                  <a:pt x="3235584" y="2026001"/>
                  <a:pt x="3024052" y="2024956"/>
                </a:cubicBezTo>
                <a:cubicBezTo>
                  <a:pt x="2812520" y="2023911"/>
                  <a:pt x="2717864" y="2009007"/>
                  <a:pt x="2464303" y="2024956"/>
                </a:cubicBezTo>
                <a:lnTo>
                  <a:pt x="2464303" y="2024956"/>
                </a:lnTo>
                <a:cubicBezTo>
                  <a:pt x="2309686" y="2052648"/>
                  <a:pt x="2156677" y="2032487"/>
                  <a:pt x="1890066" y="2024956"/>
                </a:cubicBezTo>
                <a:cubicBezTo>
                  <a:pt x="1623455" y="2017425"/>
                  <a:pt x="1573163" y="2028584"/>
                  <a:pt x="1358365" y="2024956"/>
                </a:cubicBezTo>
                <a:cubicBezTo>
                  <a:pt x="1143567" y="2021328"/>
                  <a:pt x="841406" y="2031660"/>
                  <a:pt x="337499" y="2024956"/>
                </a:cubicBezTo>
                <a:cubicBezTo>
                  <a:pt x="183994" y="2000655"/>
                  <a:pt x="7596" y="1839404"/>
                  <a:pt x="0" y="1687457"/>
                </a:cubicBezTo>
                <a:cubicBezTo>
                  <a:pt x="16369" y="1565766"/>
                  <a:pt x="16775" y="1387802"/>
                  <a:pt x="0" y="1274032"/>
                </a:cubicBezTo>
                <a:cubicBezTo>
                  <a:pt x="-16775" y="1160263"/>
                  <a:pt x="-16640" y="1001330"/>
                  <a:pt x="0" y="843732"/>
                </a:cubicBezTo>
                <a:cubicBezTo>
                  <a:pt x="22562" y="695010"/>
                  <a:pt x="-14533" y="576530"/>
                  <a:pt x="0" y="337493"/>
                </a:cubicBezTo>
                <a:lnTo>
                  <a:pt x="0" y="337493"/>
                </a:lnTo>
                <a:lnTo>
                  <a:pt x="0" y="337499"/>
                </a:lnTo>
                <a:close/>
              </a:path>
            </a:pathLst>
          </a:custGeom>
          <a:solidFill>
            <a:srgbClr val="3BA6AB"/>
          </a:solidFill>
          <a:ln>
            <a:extLst>
              <a:ext uri="{C807C97D-BFC1-408E-A445-0C87EB9F89A2}">
                <ask:lineSketchStyleProps xmlns:ask="http://schemas.microsoft.com/office/drawing/2018/sketchyshapes" sd="4237689153">
                  <a:prstGeom prst="wedgeRoundRectCallout">
                    <a:avLst>
                      <a:gd name="adj1" fmla="val 56063"/>
                      <a:gd name="adj2" fmla="val -654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77263" y="1522972"/>
            <a:ext cx="3949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hatte auch einmal sehr viel Wut im Bauch. Das war als ich gemerkt habe, dass jemand mein Velo gestohlen hat.</a:t>
            </a:r>
          </a:p>
          <a:p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216" y="3859384"/>
            <a:ext cx="40682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habe meiner Freundin versprochen, gut auf ihr </a:t>
            </a:r>
            <a:r>
              <a:rPr lang="de-CH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Freundebuch</a:t>
            </a:r>
            <a:r>
              <a:rPr lang="de-CH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aufzupassen. Dann habe ich aus Versehen meine Milch darüber ausgeleert. Da war ich sehr wütend auf mich.</a:t>
            </a:r>
          </a:p>
          <a:p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2ECBFBA-BE9B-9045-A98D-8805EE27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 2019 Quality Talk. All rights reserved.</a:t>
            </a:r>
            <a:endParaRPr lang="zh-CN" alt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9F0FBF-3720-8A41-8E1E-A1128647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D61-D7DF-404A-B825-AE8E72AF504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Rechteck 7"/>
          <p:cNvSpPr/>
          <p:nvPr/>
        </p:nvSpPr>
        <p:spPr>
          <a:xfrm>
            <a:off x="412030" y="1448614"/>
            <a:ext cx="27121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dirty="0"/>
              <a:t>Der kleine Elefant hatte vor lauter Wut Bauchschmerzen. </a:t>
            </a:r>
            <a:r>
              <a:rPr lang="de-CH" sz="2400" b="1" dirty="0"/>
              <a:t>Hast du schon einmal eine ähnliche Erfahrung gemacht?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D0A12F7-5C6B-43B1-AE3D-DFEFF93F1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6" b="98214" l="9346" r="901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8007" y="4347992"/>
            <a:ext cx="1341105" cy="2456603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2A3B19CE-0966-4034-9DA4-0101B80C1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"/>
          <a:stretch/>
        </p:blipFill>
        <p:spPr>
          <a:xfrm>
            <a:off x="7314858" y="1625366"/>
            <a:ext cx="1881589" cy="21392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F76026B-F2B3-4599-87F4-87DF41005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5" b="95342" l="9877" r="90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1465" y="4055805"/>
            <a:ext cx="1531595" cy="23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D0DE5180617844883463FFD6F741F5" ma:contentTypeVersion="16" ma:contentTypeDescription="Ein neues Dokument erstellen." ma:contentTypeScope="" ma:versionID="c7f3bd86fd263fa1a170af199b0cebce">
  <xsd:schema xmlns:xsd="http://www.w3.org/2001/XMLSchema" xmlns:xs="http://www.w3.org/2001/XMLSchema" xmlns:p="http://schemas.microsoft.com/office/2006/metadata/properties" xmlns:ns2="ac07f586-6796-4bc5-8ae1-419bb1a12250" xmlns:ns3="22c0ffbd-8193-4b22-8997-3e088ff60b58" targetNamespace="http://schemas.microsoft.com/office/2006/metadata/properties" ma:root="true" ma:fieldsID="532435447308455b2bedc0d3140bd9f6" ns2:_="" ns3:_="">
    <xsd:import namespace="ac07f586-6796-4bc5-8ae1-419bb1a12250"/>
    <xsd:import namespace="22c0ffbd-8193-4b22-8997-3e088ff60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7f586-6796-4bc5-8ae1-419bb1a12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32a2cd1b-b448-454d-bc0a-f855dd3bbf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0ffbd-8193-4b22-8997-3e088ff60b5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69bb53e-14b9-4602-89c0-e1cba1425eaf}" ma:internalName="TaxCatchAll" ma:showField="CatchAllData" ma:web="22c0ffbd-8193-4b22-8997-3e088ff60b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0ffbd-8193-4b22-8997-3e088ff60b58" xsi:nil="true"/>
    <lcf76f155ced4ddcb4097134ff3c332f xmlns="ac07f586-6796-4bc5-8ae1-419bb1a122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932D2E-7F9A-4E8F-B87A-0E828DE308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D91AA-BC2E-4C35-9F18-604C44180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7f586-6796-4bc5-8ae1-419bb1a12250"/>
    <ds:schemaRef ds:uri="22c0ffbd-8193-4b22-8997-3e088ff60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31FF5D-E022-4D26-864D-B7C0BA4260DB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c07f586-6796-4bc5-8ae1-419bb1a12250"/>
    <ds:schemaRef ds:uri="http://schemas.microsoft.com/office/2006/metadata/properties"/>
    <ds:schemaRef ds:uri="http://purl.org/dc/elements/1.1/"/>
    <ds:schemaRef ds:uri="22c0ffbd-8193-4b22-8997-3e088ff60b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Bildschirmpräsentation (4:3)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az</dc:creator>
  <cp:lastModifiedBy>Dammert, Yvonne</cp:lastModifiedBy>
  <cp:revision>847</cp:revision>
  <cp:lastPrinted>2019-05-22T16:48:21Z</cp:lastPrinted>
  <dcterms:created xsi:type="dcterms:W3CDTF">2013-06-23T12:49:50Z</dcterms:created>
  <dcterms:modified xsi:type="dcterms:W3CDTF">2023-08-16T13:41:11Z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0x010100F0D0DE5180617844883463FFD6F741F5</vt:lpwstr>
  </property>
</Properties>
</file>