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34" r:id="rId2"/>
    <p:sldId id="332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7C34C3-8BE5-4381-BBDE-FA9DC7A6B290}" v="19" dt="2023-10-30T08:19:25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75BE408D-ACD2-4142-A028-AEAB35A607F0}"/>
    <pc:docChg chg="modSld">
      <pc:chgData name="Sieger, Fabienne" userId="7f575595-508d-48eb-9f91-649ad79076b3" providerId="ADAL" clId="{75BE408D-ACD2-4142-A028-AEAB35A607F0}" dt="2023-09-15T10:52:02.624" v="13" actId="120"/>
      <pc:docMkLst>
        <pc:docMk/>
      </pc:docMkLst>
      <pc:sldChg chg="modSp">
        <pc:chgData name="Sieger, Fabienne" userId="7f575595-508d-48eb-9f91-649ad79076b3" providerId="ADAL" clId="{75BE408D-ACD2-4142-A028-AEAB35A607F0}" dt="2023-09-15T10:52:02.624" v="13" actId="120"/>
        <pc:sldMkLst>
          <pc:docMk/>
          <pc:sldMk cId="253762135" sldId="332"/>
        </pc:sldMkLst>
        <pc:spChg chg="mod">
          <ac:chgData name="Sieger, Fabienne" userId="7f575595-508d-48eb-9f91-649ad79076b3" providerId="ADAL" clId="{75BE408D-ACD2-4142-A028-AEAB35A607F0}" dt="2023-09-15T10:52:02.624" v="13" actId="120"/>
          <ac:spMkLst>
            <pc:docMk/>
            <pc:sldMk cId="253762135" sldId="332"/>
            <ac:spMk id="4" creationId="{00000000-0000-0000-0000-000000000000}"/>
          </ac:spMkLst>
        </pc:spChg>
      </pc:sldChg>
      <pc:sldChg chg="modSp mod">
        <pc:chgData name="Sieger, Fabienne" userId="7f575595-508d-48eb-9f91-649ad79076b3" providerId="ADAL" clId="{75BE408D-ACD2-4142-A028-AEAB35A607F0}" dt="2023-09-15T10:51:42.420" v="12" actId="692"/>
        <pc:sldMkLst>
          <pc:docMk/>
          <pc:sldMk cId="2438628787" sldId="334"/>
        </pc:sldMkLst>
        <pc:picChg chg="mod">
          <ac:chgData name="Sieger, Fabienne" userId="7f575595-508d-48eb-9f91-649ad79076b3" providerId="ADAL" clId="{75BE408D-ACD2-4142-A028-AEAB35A607F0}" dt="2023-09-15T10:51:42.420" v="12" actId="692"/>
          <ac:picMkLst>
            <pc:docMk/>
            <pc:sldMk cId="2438628787" sldId="334"/>
            <ac:picMk id="4" creationId="{DE1031C1-C0D1-E100-6846-B0C015DAC4CB}"/>
          </ac:picMkLst>
        </pc:picChg>
      </pc:sldChg>
    </pc:docChg>
  </pc:docChgLst>
  <pc:docChgLst>
    <pc:chgData name="Städler, Judith" userId="b75518b6-4434-4a1d-b498-c215ef793353" providerId="ADAL" clId="{CC7C34C3-8BE5-4381-BBDE-FA9DC7A6B290}"/>
    <pc:docChg chg="modSld">
      <pc:chgData name="Städler, Judith" userId="b75518b6-4434-4a1d-b498-c215ef793353" providerId="ADAL" clId="{CC7C34C3-8BE5-4381-BBDE-FA9DC7A6B290}" dt="2023-10-30T08:55:02.466" v="20" actId="115"/>
      <pc:docMkLst>
        <pc:docMk/>
      </pc:docMkLst>
      <pc:sldChg chg="modSp mod">
        <pc:chgData name="Städler, Judith" userId="b75518b6-4434-4a1d-b498-c215ef793353" providerId="ADAL" clId="{CC7C34C3-8BE5-4381-BBDE-FA9DC7A6B290}" dt="2023-10-30T08:55:02.466" v="20" actId="115"/>
        <pc:sldMkLst>
          <pc:docMk/>
          <pc:sldMk cId="253762135" sldId="332"/>
        </pc:sldMkLst>
        <pc:spChg chg="mod">
          <ac:chgData name="Städler, Judith" userId="b75518b6-4434-4a1d-b498-c215ef793353" providerId="ADAL" clId="{CC7C34C3-8BE5-4381-BBDE-FA9DC7A6B290}" dt="2023-10-30T08:55:02.466" v="20" actId="115"/>
          <ac:spMkLst>
            <pc:docMk/>
            <pc:sldMk cId="253762135" sldId="332"/>
            <ac:spMk id="3" creationId="{00000000-0000-0000-0000-000000000000}"/>
          </ac:spMkLst>
        </pc:spChg>
        <pc:spChg chg="mod">
          <ac:chgData name="Städler, Judith" userId="b75518b6-4434-4a1d-b498-c215ef793353" providerId="ADAL" clId="{CC7C34C3-8BE5-4381-BBDE-FA9DC7A6B290}" dt="2023-10-30T08:19:25.669" v="19" actId="20577"/>
          <ac:spMkLst>
            <pc:docMk/>
            <pc:sldMk cId="253762135" sldId="332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D2F0AE22-D872-4DD1-9DB9-6E2D84A6C75C}"/>
    <pc:docChg chg="undo custSel modSld modMainMaster">
      <pc:chgData name="Sieger, Fabienne" userId="7f575595-508d-48eb-9f91-649ad79076b3" providerId="ADAL" clId="{D2F0AE22-D872-4DD1-9DB9-6E2D84A6C75C}" dt="2023-06-23T07:02:20.588" v="94" actId="1076"/>
      <pc:docMkLst>
        <pc:docMk/>
      </pc:docMkLst>
      <pc:sldChg chg="modSp modTransition">
        <pc:chgData name="Sieger, Fabienne" userId="7f575595-508d-48eb-9f91-649ad79076b3" providerId="ADAL" clId="{D2F0AE22-D872-4DD1-9DB9-6E2D84A6C75C}" dt="2023-06-13T14:16:33.533" v="22" actId="255"/>
        <pc:sldMkLst>
          <pc:docMk/>
          <pc:sldMk cId="253762135" sldId="332"/>
        </pc:sldMkLst>
        <pc:spChg chg="mod">
          <ac:chgData name="Sieger, Fabienne" userId="7f575595-508d-48eb-9f91-649ad79076b3" providerId="ADAL" clId="{D2F0AE22-D872-4DD1-9DB9-6E2D84A6C75C}" dt="2023-06-13T14:16:33.533" v="22" actId="255"/>
          <ac:spMkLst>
            <pc:docMk/>
            <pc:sldMk cId="253762135" sldId="332"/>
            <ac:spMk id="4" creationId="{00000000-0000-0000-0000-000000000000}"/>
          </ac:spMkLst>
        </pc:spChg>
      </pc:sldChg>
      <pc:sldChg chg="addSp delSp modSp mod modTransition modAnim">
        <pc:chgData name="Sieger, Fabienne" userId="7f575595-508d-48eb-9f91-649ad79076b3" providerId="ADAL" clId="{D2F0AE22-D872-4DD1-9DB9-6E2D84A6C75C}" dt="2023-06-23T07:02:20.588" v="94" actId="1076"/>
        <pc:sldMkLst>
          <pc:docMk/>
          <pc:sldMk cId="2438628787" sldId="334"/>
        </pc:sldMkLst>
        <pc:picChg chg="add del mod">
          <ac:chgData name="Sieger, Fabienne" userId="7f575595-508d-48eb-9f91-649ad79076b3" providerId="ADAL" clId="{D2F0AE22-D872-4DD1-9DB9-6E2D84A6C75C}" dt="2023-06-13T13:24:20.507" v="1"/>
          <ac:picMkLst>
            <pc:docMk/>
            <pc:sldMk cId="2438628787" sldId="334"/>
            <ac:picMk id="3" creationId="{5F25E4F3-7BD5-F166-4808-4CB4D2AD0A6D}"/>
          </ac:picMkLst>
        </pc:picChg>
        <pc:picChg chg="add mod">
          <ac:chgData name="Sieger, Fabienne" userId="7f575595-508d-48eb-9f91-649ad79076b3" providerId="ADAL" clId="{D2F0AE22-D872-4DD1-9DB9-6E2D84A6C75C}" dt="2023-06-23T07:02:20.588" v="94" actId="1076"/>
          <ac:picMkLst>
            <pc:docMk/>
            <pc:sldMk cId="2438628787" sldId="334"/>
            <ac:picMk id="4" creationId="{DE1031C1-C0D1-E100-6846-B0C015DAC4CB}"/>
          </ac:picMkLst>
        </pc:picChg>
        <pc:picChg chg="add del mod">
          <ac:chgData name="Sieger, Fabienne" userId="7f575595-508d-48eb-9f91-649ad79076b3" providerId="ADAL" clId="{D2F0AE22-D872-4DD1-9DB9-6E2D84A6C75C}" dt="2023-06-13T13:25:12.069" v="3"/>
          <ac:picMkLst>
            <pc:docMk/>
            <pc:sldMk cId="2438628787" sldId="334"/>
            <ac:picMk id="4" creationId="{E962C669-94B2-84E0-BCBE-192E85A085A5}"/>
          </ac:picMkLst>
        </pc:picChg>
        <pc:picChg chg="add del mod">
          <ac:chgData name="Sieger, Fabienne" userId="7f575595-508d-48eb-9f91-649ad79076b3" providerId="ADAL" clId="{D2F0AE22-D872-4DD1-9DB9-6E2D84A6C75C}" dt="2023-06-13T13:27:59.793" v="5"/>
          <ac:picMkLst>
            <pc:docMk/>
            <pc:sldMk cId="2438628787" sldId="334"/>
            <ac:picMk id="5" creationId="{E91D6768-98F4-7013-E3D0-BA3432BADEF4}"/>
          </ac:picMkLst>
        </pc:picChg>
        <pc:picChg chg="add del mod">
          <ac:chgData name="Sieger, Fabienne" userId="7f575595-508d-48eb-9f91-649ad79076b3" providerId="ADAL" clId="{D2F0AE22-D872-4DD1-9DB9-6E2D84A6C75C}" dt="2023-06-13T13:29:49.494" v="7"/>
          <ac:picMkLst>
            <pc:docMk/>
            <pc:sldMk cId="2438628787" sldId="334"/>
            <ac:picMk id="6" creationId="{CCB71199-72E6-E7DF-816A-C7B0B4905E07}"/>
          </ac:picMkLst>
        </pc:picChg>
        <pc:picChg chg="add del mod">
          <ac:chgData name="Sieger, Fabienne" userId="7f575595-508d-48eb-9f91-649ad79076b3" providerId="ADAL" clId="{D2F0AE22-D872-4DD1-9DB9-6E2D84A6C75C}" dt="2023-06-13T13:31:03.364" v="9"/>
          <ac:picMkLst>
            <pc:docMk/>
            <pc:sldMk cId="2438628787" sldId="334"/>
            <ac:picMk id="7" creationId="{96561D57-2C3A-CE6F-F653-ACE4478C975F}"/>
          </ac:picMkLst>
        </pc:picChg>
        <pc:picChg chg="add del mod">
          <ac:chgData name="Sieger, Fabienne" userId="7f575595-508d-48eb-9f91-649ad79076b3" providerId="ADAL" clId="{D2F0AE22-D872-4DD1-9DB9-6E2D84A6C75C}" dt="2023-06-13T13:33:20.650" v="11"/>
          <ac:picMkLst>
            <pc:docMk/>
            <pc:sldMk cId="2438628787" sldId="334"/>
            <ac:picMk id="8" creationId="{148CA1AD-B04B-8444-A3B6-4BEB532F1580}"/>
          </ac:picMkLst>
        </pc:picChg>
        <pc:picChg chg="add del mod">
          <ac:chgData name="Sieger, Fabienne" userId="7f575595-508d-48eb-9f91-649ad79076b3" providerId="ADAL" clId="{D2F0AE22-D872-4DD1-9DB9-6E2D84A6C75C}" dt="2023-06-13T13:38:50.795" v="13"/>
          <ac:picMkLst>
            <pc:docMk/>
            <pc:sldMk cId="2438628787" sldId="334"/>
            <ac:picMk id="9" creationId="{2EA275C5-EC17-621C-3DE9-D0A33A7C165C}"/>
          </ac:picMkLst>
        </pc:picChg>
        <pc:picChg chg="add del mod">
          <ac:chgData name="Sieger, Fabienne" userId="7f575595-508d-48eb-9f91-649ad79076b3" providerId="ADAL" clId="{D2F0AE22-D872-4DD1-9DB9-6E2D84A6C75C}" dt="2023-06-13T13:40:36.680" v="15"/>
          <ac:picMkLst>
            <pc:docMk/>
            <pc:sldMk cId="2438628787" sldId="334"/>
            <ac:picMk id="10" creationId="{C2DC2F7B-5BA7-1465-DCA8-3FB9E9634E31}"/>
          </ac:picMkLst>
        </pc:picChg>
        <pc:picChg chg="add del mod">
          <ac:chgData name="Sieger, Fabienne" userId="7f575595-508d-48eb-9f91-649ad79076b3" providerId="ADAL" clId="{D2F0AE22-D872-4DD1-9DB9-6E2D84A6C75C}" dt="2023-06-13T13:41:25.138" v="17"/>
          <ac:picMkLst>
            <pc:docMk/>
            <pc:sldMk cId="2438628787" sldId="334"/>
            <ac:picMk id="11" creationId="{31240849-E87B-DB73-CB7E-44DCE146D534}"/>
          </ac:picMkLst>
        </pc:picChg>
        <pc:picChg chg="add del mod">
          <ac:chgData name="Sieger, Fabienne" userId="7f575595-508d-48eb-9f91-649ad79076b3" providerId="ADAL" clId="{D2F0AE22-D872-4DD1-9DB9-6E2D84A6C75C}" dt="2023-06-13T13:42:23.007" v="19"/>
          <ac:picMkLst>
            <pc:docMk/>
            <pc:sldMk cId="2438628787" sldId="334"/>
            <ac:picMk id="12" creationId="{7F440D85-06FA-589F-0D7D-4F125BBCFB76}"/>
          </ac:picMkLst>
        </pc:picChg>
        <pc:picChg chg="add mod">
          <ac:chgData name="Sieger, Fabienne" userId="7f575595-508d-48eb-9f91-649ad79076b3" providerId="ADAL" clId="{D2F0AE22-D872-4DD1-9DB9-6E2D84A6C75C}" dt="2023-06-13T13:45:58.860" v="20"/>
          <ac:picMkLst>
            <pc:docMk/>
            <pc:sldMk cId="2438628787" sldId="334"/>
            <ac:picMk id="13" creationId="{60E225AD-89A3-9321-5361-3785D89250B4}"/>
          </ac:picMkLst>
        </pc:picChg>
      </pc:sldChg>
      <pc:sldMasterChg chg="delSp modSp mod">
        <pc:chgData name="Sieger, Fabienne" userId="7f575595-508d-48eb-9f91-649ad79076b3" providerId="ADAL" clId="{D2F0AE22-D872-4DD1-9DB9-6E2D84A6C75C}" dt="2023-06-13T14:17:50.297" v="87" actId="478"/>
        <pc:sldMasterMkLst>
          <pc:docMk/>
          <pc:sldMasterMk cId="2388801458" sldId="2147483660"/>
        </pc:sldMasterMkLst>
        <pc:spChg chg="mod">
          <ac:chgData name="Sieger, Fabienne" userId="7f575595-508d-48eb-9f91-649ad79076b3" providerId="ADAL" clId="{D2F0AE22-D872-4DD1-9DB9-6E2D84A6C75C}" dt="2023-06-13T14:17:35.367" v="85" actId="1076"/>
          <ac:spMkLst>
            <pc:docMk/>
            <pc:sldMasterMk cId="2388801458" sldId="2147483660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D2F0AE22-D872-4DD1-9DB9-6E2D84A6C75C}" dt="2023-06-13T14:17:50.297" v="87" actId="478"/>
          <ac:spMkLst>
            <pc:docMk/>
            <pc:sldMasterMk cId="2388801458" sldId="2147483660"/>
            <ac:spMk id="9" creationId="{DAAB8E7E-A581-4304-B52F-9DAE88D9503C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3D206-A6A6-4304-8BDD-3741DCA5F1F0}" type="datetimeFigureOut">
              <a:rPr lang="de-CH" smtClean="0"/>
              <a:t>26.02.2024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2FA02-A6BA-4387-A024-C29A2A8FD6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012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2FA02-A6BA-4387-A024-C29A2A8FD62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298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40381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4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72742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90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066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726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0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/>
              <a:t>Arbeitsmaterial</a:t>
            </a:r>
          </a:p>
        </p:txBody>
      </p:sp>
      <p:pic>
        <p:nvPicPr>
          <p:cNvPr id="4" name="Grafik 3" descr="Ein Bild, das Büroausstattung, Schreibwaren, Holzstift, Markierstift enthält.&#10;&#10;Automatisch generierte Beschreibung">
            <a:extLst>
              <a:ext uri="{FF2B5EF4-FFF2-40B4-BE49-F238E27FC236}">
                <a16:creationId xmlns:a16="http://schemas.microsoft.com/office/drawing/2014/main" id="{DE1031C1-C0D1-E100-6846-B0C015DAC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178560"/>
            <a:ext cx="4680000" cy="468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386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402"/>
    </mc:Choice>
    <mc:Fallback xmlns="">
      <p:transition spd="slow" advTm="20640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Unterrichtsgestaltung – Separation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Möglichst kein Arbeitsmaterial von Anderen oder an Andere ausleihen.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Wenig geliebte und deswegen ausleihbare Bleistifte und Radiergummis dabei haben.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Angenehme Arbeitsgegenstände in Reserve kaufen.</a:t>
            </a:r>
          </a:p>
          <a:p>
            <a:pPr marL="0" indent="0">
              <a:lnSpc>
                <a:spcPct val="150000"/>
              </a:lnSpc>
              <a:buNone/>
            </a:pPr>
            <a:endParaRPr lang="de-CH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Wissen und Verständnis für taktile Aversionen.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Eruieren von Objekteigenschaften, denen taktile Aversionen zugrunde liegen, um ungeeignetes Material in wichtigen Situationen vermeiden zu können.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Ausprobieren diverser Arbeitsmaterialien.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Angenehme Arbeitsgegenstände in Reserve kaufen und auch in der Schule ein kleines </a:t>
            </a:r>
            <a:r>
              <a:rPr lang="de-CH" sz="1800">
                <a:latin typeface="Calibri" panose="020F0502020204030204" pitchFamily="34" charset="0"/>
                <a:cs typeface="Calibri" panose="020F0502020204030204" pitchFamily="34" charset="0"/>
              </a:rPr>
              <a:t>Lager anlegen.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Breitbild</PresentationFormat>
  <Paragraphs>13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Unterrichtsgestaltung – Separation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2023-06-06T07:53:09Z</dcterms:created>
  <dcterms:modified xsi:type="dcterms:W3CDTF">2024-02-26T12:51:01Z</dcterms:modified>
</cp:coreProperties>
</file>