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2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9FF5F-15E9-4D5E-99EF-0E51A13ACF16}" v="3" dt="2023-11-07T13:01:09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path, Jennifer" userId="S::jennifer.clopath@phbern.ch::f41cdd65-0148-4e25-b29d-f41432082555" providerId="AD" clId="Web-{1E82B22F-FF0B-84E8-70EE-AB3A91CD7C8E}"/>
    <pc:docChg chg="modSld">
      <pc:chgData name="Clopath, Jennifer" userId="S::jennifer.clopath@phbern.ch::f41cdd65-0148-4e25-b29d-f41432082555" providerId="AD" clId="Web-{1E82B22F-FF0B-84E8-70EE-AB3A91CD7C8E}" dt="2023-10-09T14:16:26.200" v="1" actId="1076"/>
      <pc:docMkLst>
        <pc:docMk/>
      </pc:docMkLst>
      <pc:sldChg chg="modSp">
        <pc:chgData name="Clopath, Jennifer" userId="S::jennifer.clopath@phbern.ch::f41cdd65-0148-4e25-b29d-f41432082555" providerId="AD" clId="Web-{1E82B22F-FF0B-84E8-70EE-AB3A91CD7C8E}" dt="2023-10-09T14:16:26.200" v="1" actId="1076"/>
        <pc:sldMkLst>
          <pc:docMk/>
          <pc:sldMk cId="125635567" sldId="315"/>
        </pc:sldMkLst>
        <pc:spChg chg="mod">
          <ac:chgData name="Clopath, Jennifer" userId="S::jennifer.clopath@phbern.ch::f41cdd65-0148-4e25-b29d-f41432082555" providerId="AD" clId="Web-{1E82B22F-FF0B-84E8-70EE-AB3A91CD7C8E}" dt="2023-10-09T14:16:20.919" v="0" actId="20577"/>
          <ac:spMkLst>
            <pc:docMk/>
            <pc:sldMk cId="125635567" sldId="315"/>
            <ac:spMk id="2" creationId="{D095B0D6-827E-4F4E-95A2-CED2F78679C8}"/>
          </ac:spMkLst>
        </pc:spChg>
        <pc:picChg chg="mod">
          <ac:chgData name="Clopath, Jennifer" userId="S::jennifer.clopath@phbern.ch::f41cdd65-0148-4e25-b29d-f41432082555" providerId="AD" clId="Web-{1E82B22F-FF0B-84E8-70EE-AB3A91CD7C8E}" dt="2023-10-09T14:16:26.200" v="1" actId="1076"/>
          <ac:picMkLst>
            <pc:docMk/>
            <pc:sldMk cId="125635567" sldId="315"/>
            <ac:picMk id="9" creationId="{0246F62D-C2D4-CD5B-2C9F-69B6EDE48CF5}"/>
          </ac:picMkLst>
        </pc:picChg>
      </pc:sldChg>
    </pc:docChg>
  </pc:docChgLst>
  <pc:docChgLst>
    <pc:chgData name="Städler, Judith" userId="b75518b6-4434-4a1d-b498-c215ef793353" providerId="ADAL" clId="{BFE9FF5F-15E9-4D5E-99EF-0E51A13ACF16}"/>
    <pc:docChg chg="modSld">
      <pc:chgData name="Städler, Judith" userId="b75518b6-4434-4a1d-b498-c215ef793353" providerId="ADAL" clId="{BFE9FF5F-15E9-4D5E-99EF-0E51A13ACF16}" dt="2023-11-07T13:01:09.058" v="2" actId="20577"/>
      <pc:docMkLst>
        <pc:docMk/>
      </pc:docMkLst>
      <pc:sldChg chg="modSp">
        <pc:chgData name="Städler, Judith" userId="b75518b6-4434-4a1d-b498-c215ef793353" providerId="ADAL" clId="{BFE9FF5F-15E9-4D5E-99EF-0E51A13ACF16}" dt="2023-11-07T13:01:09.058" v="2" actId="20577"/>
        <pc:sldMkLst>
          <pc:docMk/>
          <pc:sldMk cId="1933751402" sldId="328"/>
        </pc:sldMkLst>
        <pc:spChg chg="mod">
          <ac:chgData name="Städler, Judith" userId="b75518b6-4434-4a1d-b498-c215ef793353" providerId="ADAL" clId="{BFE9FF5F-15E9-4D5E-99EF-0E51A13ACF16}" dt="2023-11-07T13:01:09.058" v="2" actId="20577"/>
          <ac:spMkLst>
            <pc:docMk/>
            <pc:sldMk cId="1933751402" sldId="32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D33E7154-8459-49C2-9086-3051B41E388B}"/>
    <pc:docChg chg="custSel modSld modMainMaster">
      <pc:chgData name="Sieger, Fabienne" userId="7f575595-508d-48eb-9f91-649ad79076b3" providerId="ADAL" clId="{D33E7154-8459-49C2-9086-3051B41E388B}" dt="2023-07-04T07:05:50.288" v="22" actId="1076"/>
      <pc:docMkLst>
        <pc:docMk/>
      </pc:docMkLst>
      <pc:sldChg chg="addSp delSp modSp mod modTransition modAnim">
        <pc:chgData name="Sieger, Fabienne" userId="7f575595-508d-48eb-9f91-649ad79076b3" providerId="ADAL" clId="{D33E7154-8459-49C2-9086-3051B41E388B}" dt="2023-07-04T07:05:50.288" v="22" actId="1076"/>
        <pc:sldMkLst>
          <pc:docMk/>
          <pc:sldMk cId="125635567" sldId="315"/>
        </pc:sldMkLst>
        <pc:picChg chg="add del mod">
          <ac:chgData name="Sieger, Fabienne" userId="7f575595-508d-48eb-9f91-649ad79076b3" providerId="ADAL" clId="{D33E7154-8459-49C2-9086-3051B41E388B}" dt="2023-06-07T08:01:22.005" v="6"/>
          <ac:picMkLst>
            <pc:docMk/>
            <pc:sldMk cId="125635567" sldId="315"/>
            <ac:picMk id="3" creationId="{583F635E-6C75-20B8-9D2E-04E429137A96}"/>
          </ac:picMkLst>
        </pc:picChg>
        <pc:picChg chg="add del mod">
          <ac:chgData name="Sieger, Fabienne" userId="7f575595-508d-48eb-9f91-649ad79076b3" providerId="ADAL" clId="{D33E7154-8459-49C2-9086-3051B41E388B}" dt="2023-06-07T08:02:45.675" v="8"/>
          <ac:picMkLst>
            <pc:docMk/>
            <pc:sldMk cId="125635567" sldId="315"/>
            <ac:picMk id="4" creationId="{7B362989-E59D-B5DD-CB95-AC4E9BFECBCB}"/>
          </ac:picMkLst>
        </pc:picChg>
        <pc:picChg chg="add mod">
          <ac:chgData name="Sieger, Fabienne" userId="7f575595-508d-48eb-9f91-649ad79076b3" providerId="ADAL" clId="{D33E7154-8459-49C2-9086-3051B41E388B}" dt="2023-07-04T07:05:50.288" v="22" actId="1076"/>
          <ac:picMkLst>
            <pc:docMk/>
            <pc:sldMk cId="125635567" sldId="315"/>
            <ac:picMk id="4" creationId="{FA2B14E1-1BAE-050A-094D-BF27F71A0F0E}"/>
          </ac:picMkLst>
        </pc:picChg>
        <pc:picChg chg="add del mod">
          <ac:chgData name="Sieger, Fabienne" userId="7f575595-508d-48eb-9f91-649ad79076b3" providerId="ADAL" clId="{D33E7154-8459-49C2-9086-3051B41E388B}" dt="2023-06-07T08:10:34.840" v="10"/>
          <ac:picMkLst>
            <pc:docMk/>
            <pc:sldMk cId="125635567" sldId="315"/>
            <ac:picMk id="5" creationId="{4A2D91D0-FB17-ED12-E7EB-1FDA368DF399}"/>
          </ac:picMkLst>
        </pc:picChg>
        <pc:picChg chg="add del mod">
          <ac:chgData name="Sieger, Fabienne" userId="7f575595-508d-48eb-9f91-649ad79076b3" providerId="ADAL" clId="{D33E7154-8459-49C2-9086-3051B41E388B}" dt="2023-06-07T08:11:23.161" v="12"/>
          <ac:picMkLst>
            <pc:docMk/>
            <pc:sldMk cId="125635567" sldId="315"/>
            <ac:picMk id="6" creationId="{B2F2D0D4-9DA5-A7CA-3B5F-82C52519D3F9}"/>
          </ac:picMkLst>
        </pc:picChg>
        <pc:picChg chg="add del mod">
          <ac:chgData name="Sieger, Fabienne" userId="7f575595-508d-48eb-9f91-649ad79076b3" providerId="ADAL" clId="{D33E7154-8459-49C2-9086-3051B41E388B}" dt="2023-06-07T08:12:37.888" v="14"/>
          <ac:picMkLst>
            <pc:docMk/>
            <pc:sldMk cId="125635567" sldId="315"/>
            <ac:picMk id="7" creationId="{5669A6AC-4792-EFE5-A9B3-8F1B97A8106E}"/>
          </ac:picMkLst>
        </pc:picChg>
        <pc:picChg chg="add del mod">
          <ac:chgData name="Sieger, Fabienne" userId="7f575595-508d-48eb-9f91-649ad79076b3" providerId="ADAL" clId="{D33E7154-8459-49C2-9086-3051B41E388B}" dt="2023-06-07T08:13:57.805" v="16"/>
          <ac:picMkLst>
            <pc:docMk/>
            <pc:sldMk cId="125635567" sldId="315"/>
            <ac:picMk id="8" creationId="{A94E7FFB-F5B0-58A7-EA89-52412D31A30C}"/>
          </ac:picMkLst>
        </pc:picChg>
        <pc:picChg chg="add mod">
          <ac:chgData name="Sieger, Fabienne" userId="7f575595-508d-48eb-9f91-649ad79076b3" providerId="ADAL" clId="{D33E7154-8459-49C2-9086-3051B41E388B}" dt="2023-06-07T08:20:07.052" v="17"/>
          <ac:picMkLst>
            <pc:docMk/>
            <pc:sldMk cId="125635567" sldId="315"/>
            <ac:picMk id="9" creationId="{0246F62D-C2D4-CD5B-2C9F-69B6EDE48CF5}"/>
          </ac:picMkLst>
        </pc:picChg>
      </pc:sldChg>
      <pc:sldChg chg="modSp modTransition">
        <pc:chgData name="Sieger, Fabienne" userId="7f575595-508d-48eb-9f91-649ad79076b3" providerId="ADAL" clId="{D33E7154-8459-49C2-9086-3051B41E388B}" dt="2023-06-07T08:13:57.805" v="16"/>
        <pc:sldMkLst>
          <pc:docMk/>
          <pc:sldMk cId="1933751402" sldId="328"/>
        </pc:sldMkLst>
        <pc:spChg chg="mod">
          <ac:chgData name="Sieger, Fabienne" userId="7f575595-508d-48eb-9f91-649ad79076b3" providerId="ADAL" clId="{D33E7154-8459-49C2-9086-3051B41E388B}" dt="2023-06-07T07:50:01.089" v="3" actId="2711"/>
          <ac:spMkLst>
            <pc:docMk/>
            <pc:sldMk cId="1933751402" sldId="328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D33E7154-8459-49C2-9086-3051B41E388B}" dt="2023-06-07T07:49:45.928" v="1" actId="478"/>
        <pc:sldMasterMkLst>
          <pc:docMk/>
          <pc:sldMasterMk cId="3188616907" sldId="2147483660"/>
        </pc:sldMasterMkLst>
        <pc:spChg chg="mod">
          <ac:chgData name="Sieger, Fabienne" userId="7f575595-508d-48eb-9f91-649ad79076b3" providerId="ADAL" clId="{D33E7154-8459-49C2-9086-3051B41E388B}" dt="2023-06-07T07:49:42.585" v="0"/>
          <ac:spMkLst>
            <pc:docMk/>
            <pc:sldMasterMk cId="3188616907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D33E7154-8459-49C2-9086-3051B41E388B}" dt="2023-06-07T07:49:45.928" v="1" actId="478"/>
          <ac:spMkLst>
            <pc:docMk/>
            <pc:sldMasterMk cId="3188616907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B4AF9845-D92C-4BCA-9E0F-FE7A3916D146}"/>
    <pc:docChg chg="modSld">
      <pc:chgData name="Sieger, Fabienne" userId="7f575595-508d-48eb-9f91-649ad79076b3" providerId="ADAL" clId="{B4AF9845-D92C-4BCA-9E0F-FE7A3916D146}" dt="2023-09-15T11:05:06.979" v="25" actId="692"/>
      <pc:docMkLst>
        <pc:docMk/>
      </pc:docMkLst>
      <pc:sldChg chg="modSp mod">
        <pc:chgData name="Sieger, Fabienne" userId="7f575595-508d-48eb-9f91-649ad79076b3" providerId="ADAL" clId="{B4AF9845-D92C-4BCA-9E0F-FE7A3916D146}" dt="2023-09-15T11:05:06.979" v="25" actId="692"/>
        <pc:sldMkLst>
          <pc:docMk/>
          <pc:sldMk cId="125635567" sldId="315"/>
        </pc:sldMkLst>
        <pc:picChg chg="mod">
          <ac:chgData name="Sieger, Fabienne" userId="7f575595-508d-48eb-9f91-649ad79076b3" providerId="ADAL" clId="{B4AF9845-D92C-4BCA-9E0F-FE7A3916D146}" dt="2023-09-15T11:05:06.979" v="25" actId="692"/>
          <ac:picMkLst>
            <pc:docMk/>
            <pc:sldMk cId="125635567" sldId="315"/>
            <ac:picMk id="4" creationId="{FA2B14E1-1BAE-050A-094D-BF27F71A0F0E}"/>
          </ac:picMkLst>
        </pc:picChg>
      </pc:sldChg>
      <pc:sldChg chg="modSp">
        <pc:chgData name="Sieger, Fabienne" userId="7f575595-508d-48eb-9f91-649ad79076b3" providerId="ADAL" clId="{B4AF9845-D92C-4BCA-9E0F-FE7A3916D146}" dt="2023-09-15T10:51:06.678" v="24" actId="20577"/>
        <pc:sldMkLst>
          <pc:docMk/>
          <pc:sldMk cId="1933751402" sldId="328"/>
        </pc:sldMkLst>
        <pc:spChg chg="mod">
          <ac:chgData name="Sieger, Fabienne" userId="7f575595-508d-48eb-9f91-649ad79076b3" providerId="ADAL" clId="{B4AF9845-D92C-4BCA-9E0F-FE7A3916D146}" dt="2023-09-15T10:51:06.678" v="24" actId="20577"/>
          <ac:spMkLst>
            <pc:docMk/>
            <pc:sldMk cId="1933751402" sldId="328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AE0A3D5E-BAAA-081F-5F3F-8CAC08FBB0D1}"/>
    <pc:docChg chg="modSld">
      <pc:chgData name="Clopath, Jennifer" userId="S::jennifer.clopath@phbern.ch::f41cdd65-0148-4e25-b29d-f41432082555" providerId="AD" clId="Web-{AE0A3D5E-BAAA-081F-5F3F-8CAC08FBB0D1}" dt="2023-10-09T14:48:52.409" v="1" actId="20577"/>
      <pc:docMkLst>
        <pc:docMk/>
      </pc:docMkLst>
      <pc:sldChg chg="modSp">
        <pc:chgData name="Clopath, Jennifer" userId="S::jennifer.clopath@phbern.ch::f41cdd65-0148-4e25-b29d-f41432082555" providerId="AD" clId="Web-{AE0A3D5E-BAAA-081F-5F3F-8CAC08FBB0D1}" dt="2023-10-09T14:48:52.409" v="1" actId="20577"/>
        <pc:sldMkLst>
          <pc:docMk/>
          <pc:sldMk cId="1933751402" sldId="328"/>
        </pc:sldMkLst>
        <pc:spChg chg="mod">
          <ac:chgData name="Clopath, Jennifer" userId="S::jennifer.clopath@phbern.ch::f41cdd65-0148-4e25-b29d-f41432082555" providerId="AD" clId="Web-{AE0A3D5E-BAAA-081F-5F3F-8CAC08FBB0D1}" dt="2023-10-09T14:48:52.409" v="1" actId="20577"/>
          <ac:spMkLst>
            <pc:docMk/>
            <pc:sldMk cId="1933751402" sldId="32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9301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213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0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0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82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>
                <a:latin typeface="+mj-lt"/>
              </a:rPr>
              <a:t>Abschreiben und </a:t>
            </a:r>
            <a:r>
              <a:rPr lang="de-CH" dirty="0" err="1">
                <a:latin typeface="+mj-lt"/>
              </a:rPr>
              <a:t>handschrift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Kunst, Blau, Farbigkeit, Flieder enthält.&#10;&#10;Automatisch generierte Beschreibung">
            <a:extLst>
              <a:ext uri="{FF2B5EF4-FFF2-40B4-BE49-F238E27FC236}">
                <a16:creationId xmlns:a16="http://schemas.microsoft.com/office/drawing/2014/main" id="{FA2B14E1-1BAE-050A-094D-BF27F71A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7332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5"/>
    </mc:Choice>
    <mc:Fallback xmlns="">
      <p:transition spd="slow" advTm="945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abschreiben und </a:t>
            </a:r>
            <a:r>
              <a:rPr lang="de-CH" dirty="0" err="1"/>
              <a:t>handschrift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Abschreiben vom Heft des Pultnachbarkindes.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Abschreiben von Kopie statt Wandtafel als Option für alle.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Benutzen von Tastatur- statt Handschrift, insbesondere wenn es in der Aufgabe nicht um Schönschrift, sondern um Rechtschreiben und/oder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Textschreiben geht.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abschreiben und handschrift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5</cp:revision>
  <dcterms:created xsi:type="dcterms:W3CDTF">2023-06-06T07:50:19Z</dcterms:created>
  <dcterms:modified xsi:type="dcterms:W3CDTF">2024-02-26T12:52:55Z</dcterms:modified>
</cp:coreProperties>
</file>