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6" r:id="rId2"/>
    <p:sldId id="32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EAF13-8D3D-4564-BF79-4A0926334748}" v="6" dt="2023-11-07T13:01:54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eger, Fabienne" userId="7f575595-508d-48eb-9f91-649ad79076b3" providerId="ADAL" clId="{77E95F96-8051-4AF7-A156-4DCB67C4837A}"/>
    <pc:docChg chg="custSel modSld modMainMaster">
      <pc:chgData name="Sieger, Fabienne" userId="7f575595-508d-48eb-9f91-649ad79076b3" providerId="ADAL" clId="{77E95F96-8051-4AF7-A156-4DCB67C4837A}" dt="2023-06-07T08:41:36.694" v="16"/>
      <pc:docMkLst>
        <pc:docMk/>
      </pc:docMkLst>
      <pc:sldChg chg="addSp delSp modSp modTransition modAnim">
        <pc:chgData name="Sieger, Fabienne" userId="7f575595-508d-48eb-9f91-649ad79076b3" providerId="ADAL" clId="{77E95F96-8051-4AF7-A156-4DCB67C4837A}" dt="2023-06-07T08:41:36.694" v="16"/>
        <pc:sldMkLst>
          <pc:docMk/>
          <pc:sldMk cId="1143337540" sldId="316"/>
        </pc:sldMkLst>
        <pc:picChg chg="add del mod">
          <ac:chgData name="Sieger, Fabienne" userId="7f575595-508d-48eb-9f91-649ad79076b3" providerId="ADAL" clId="{77E95F96-8051-4AF7-A156-4DCB67C4837A}" dt="2023-06-07T08:24:12.440" v="7"/>
          <ac:picMkLst>
            <pc:docMk/>
            <pc:sldMk cId="1143337540" sldId="316"/>
            <ac:picMk id="3" creationId="{9FB6ED7B-7537-911B-9786-36DCAB13DDAC}"/>
          </ac:picMkLst>
        </pc:picChg>
        <pc:picChg chg="add del mod">
          <ac:chgData name="Sieger, Fabienne" userId="7f575595-508d-48eb-9f91-649ad79076b3" providerId="ADAL" clId="{77E95F96-8051-4AF7-A156-4DCB67C4837A}" dt="2023-06-07T08:24:26.719" v="9"/>
          <ac:picMkLst>
            <pc:docMk/>
            <pc:sldMk cId="1143337540" sldId="316"/>
            <ac:picMk id="4" creationId="{7CBDA802-D016-2FF2-57BD-78F4625B9167}"/>
          </ac:picMkLst>
        </pc:picChg>
        <pc:picChg chg="add del mod">
          <ac:chgData name="Sieger, Fabienne" userId="7f575595-508d-48eb-9f91-649ad79076b3" providerId="ADAL" clId="{77E95F96-8051-4AF7-A156-4DCB67C4837A}" dt="2023-06-07T08:29:23.860" v="11"/>
          <ac:picMkLst>
            <pc:docMk/>
            <pc:sldMk cId="1143337540" sldId="316"/>
            <ac:picMk id="5" creationId="{074048ED-E16A-1A1F-0C0F-0B0A8FD1548F}"/>
          </ac:picMkLst>
        </pc:picChg>
        <pc:picChg chg="add del mod">
          <ac:chgData name="Sieger, Fabienne" userId="7f575595-508d-48eb-9f91-649ad79076b3" providerId="ADAL" clId="{77E95F96-8051-4AF7-A156-4DCB67C4837A}" dt="2023-06-07T08:30:17.309" v="13"/>
          <ac:picMkLst>
            <pc:docMk/>
            <pc:sldMk cId="1143337540" sldId="316"/>
            <ac:picMk id="6" creationId="{6EB9EEF6-B18E-B384-82E8-9DBA99FF40AA}"/>
          </ac:picMkLst>
        </pc:picChg>
        <pc:picChg chg="add del mod">
          <ac:chgData name="Sieger, Fabienne" userId="7f575595-508d-48eb-9f91-649ad79076b3" providerId="ADAL" clId="{77E95F96-8051-4AF7-A156-4DCB67C4837A}" dt="2023-06-07T08:33:10.232" v="15"/>
          <ac:picMkLst>
            <pc:docMk/>
            <pc:sldMk cId="1143337540" sldId="316"/>
            <ac:picMk id="7" creationId="{60D91086-CEEC-3F01-49C0-B46D8FA98964}"/>
          </ac:picMkLst>
        </pc:picChg>
        <pc:picChg chg="add mod">
          <ac:chgData name="Sieger, Fabienne" userId="7f575595-508d-48eb-9f91-649ad79076b3" providerId="ADAL" clId="{77E95F96-8051-4AF7-A156-4DCB67C4837A}" dt="2023-06-07T08:41:36.694" v="16"/>
          <ac:picMkLst>
            <pc:docMk/>
            <pc:sldMk cId="1143337540" sldId="316"/>
            <ac:picMk id="8" creationId="{E6A580DD-D825-D263-1115-C624D1BA6DD7}"/>
          </ac:picMkLst>
        </pc:picChg>
      </pc:sldChg>
      <pc:sldChg chg="modSp modTransition">
        <pc:chgData name="Sieger, Fabienne" userId="7f575595-508d-48eb-9f91-649ad79076b3" providerId="ADAL" clId="{77E95F96-8051-4AF7-A156-4DCB67C4837A}" dt="2023-06-07T08:33:10.232" v="15"/>
        <pc:sldMkLst>
          <pc:docMk/>
          <pc:sldMk cId="1294262563" sldId="326"/>
        </pc:sldMkLst>
        <pc:spChg chg="mod">
          <ac:chgData name="Sieger, Fabienne" userId="7f575595-508d-48eb-9f91-649ad79076b3" providerId="ADAL" clId="{77E95F96-8051-4AF7-A156-4DCB67C4837A}" dt="2023-06-07T08:23:19.317" v="5" actId="255"/>
          <ac:spMkLst>
            <pc:docMk/>
            <pc:sldMk cId="1294262563" sldId="326"/>
            <ac:spMk id="4" creationId="{00000000-0000-0000-0000-000000000000}"/>
          </ac:spMkLst>
        </pc:spChg>
      </pc:sldChg>
      <pc:sldMasterChg chg="delSp modSp mod">
        <pc:chgData name="Sieger, Fabienne" userId="7f575595-508d-48eb-9f91-649ad79076b3" providerId="ADAL" clId="{77E95F96-8051-4AF7-A156-4DCB67C4837A}" dt="2023-06-07T08:23:01.891" v="3" actId="478"/>
        <pc:sldMasterMkLst>
          <pc:docMk/>
          <pc:sldMasterMk cId="1912190843" sldId="2147483660"/>
        </pc:sldMasterMkLst>
        <pc:spChg chg="mod">
          <ac:chgData name="Sieger, Fabienne" userId="7f575595-508d-48eb-9f91-649ad79076b3" providerId="ADAL" clId="{77E95F96-8051-4AF7-A156-4DCB67C4837A}" dt="2023-06-07T08:22:59.772" v="2"/>
          <ac:spMkLst>
            <pc:docMk/>
            <pc:sldMasterMk cId="1912190843" sldId="2147483660"/>
            <ac:spMk id="2" creationId="{00000000-0000-0000-0000-000000000000}"/>
          </ac:spMkLst>
        </pc:spChg>
        <pc:spChg chg="del">
          <ac:chgData name="Sieger, Fabienne" userId="7f575595-508d-48eb-9f91-649ad79076b3" providerId="ADAL" clId="{77E95F96-8051-4AF7-A156-4DCB67C4837A}" dt="2023-06-07T08:23:01.891" v="3" actId="478"/>
          <ac:spMkLst>
            <pc:docMk/>
            <pc:sldMasterMk cId="1912190843" sldId="2147483660"/>
            <ac:spMk id="9" creationId="{DAAB8E7E-A581-4304-B52F-9DAE88D9503C}"/>
          </ac:spMkLst>
        </pc:spChg>
      </pc:sldMasterChg>
    </pc:docChg>
  </pc:docChgLst>
  <pc:docChgLst>
    <pc:chgData name="Sieger, Fabienne" userId="7f575595-508d-48eb-9f91-649ad79076b3" providerId="ADAL" clId="{F8A5590E-8909-4C72-A5D6-5B708FBFF0FF}"/>
    <pc:docChg chg="modSld">
      <pc:chgData name="Sieger, Fabienne" userId="7f575595-508d-48eb-9f91-649ad79076b3" providerId="ADAL" clId="{F8A5590E-8909-4C72-A5D6-5B708FBFF0FF}" dt="2023-07-04T07:07:13.261" v="4" actId="1076"/>
      <pc:docMkLst>
        <pc:docMk/>
      </pc:docMkLst>
      <pc:sldChg chg="addSp modSp mod">
        <pc:chgData name="Sieger, Fabienne" userId="7f575595-508d-48eb-9f91-649ad79076b3" providerId="ADAL" clId="{F8A5590E-8909-4C72-A5D6-5B708FBFF0FF}" dt="2023-07-04T07:07:13.261" v="4" actId="1076"/>
        <pc:sldMkLst>
          <pc:docMk/>
          <pc:sldMk cId="1143337540" sldId="316"/>
        </pc:sldMkLst>
        <pc:picChg chg="add mod">
          <ac:chgData name="Sieger, Fabienne" userId="7f575595-508d-48eb-9f91-649ad79076b3" providerId="ADAL" clId="{F8A5590E-8909-4C72-A5D6-5B708FBFF0FF}" dt="2023-07-04T07:07:13.261" v="4" actId="1076"/>
          <ac:picMkLst>
            <pc:docMk/>
            <pc:sldMk cId="1143337540" sldId="316"/>
            <ac:picMk id="4" creationId="{71A50A0A-9FF3-5CC1-1F9C-D8FAF98B1640}"/>
          </ac:picMkLst>
        </pc:picChg>
      </pc:sldChg>
    </pc:docChg>
  </pc:docChgLst>
  <pc:docChgLst>
    <pc:chgData name="Clopath, Jennifer" userId="S::jennifer.clopath@phbern.ch::f41cdd65-0148-4e25-b29d-f41432082555" providerId="AD" clId="Web-{CBC531CC-AF16-CE2C-F9BD-2C0D44126222}"/>
    <pc:docChg chg="modSld">
      <pc:chgData name="Clopath, Jennifer" userId="S::jennifer.clopath@phbern.ch::f41cdd65-0148-4e25-b29d-f41432082555" providerId="AD" clId="Web-{CBC531CC-AF16-CE2C-F9BD-2C0D44126222}" dt="2023-10-09T14:18:08.291" v="3" actId="20577"/>
      <pc:docMkLst>
        <pc:docMk/>
      </pc:docMkLst>
      <pc:sldChg chg="modSp">
        <pc:chgData name="Clopath, Jennifer" userId="S::jennifer.clopath@phbern.ch::f41cdd65-0148-4e25-b29d-f41432082555" providerId="AD" clId="Web-{CBC531CC-AF16-CE2C-F9BD-2C0D44126222}" dt="2023-10-09T14:17:20.259" v="0" actId="20577"/>
        <pc:sldMkLst>
          <pc:docMk/>
          <pc:sldMk cId="1143337540" sldId="316"/>
        </pc:sldMkLst>
        <pc:spChg chg="mod">
          <ac:chgData name="Clopath, Jennifer" userId="S::jennifer.clopath@phbern.ch::f41cdd65-0148-4e25-b29d-f41432082555" providerId="AD" clId="Web-{CBC531CC-AF16-CE2C-F9BD-2C0D44126222}" dt="2023-10-09T14:17:20.259" v="0" actId="20577"/>
          <ac:spMkLst>
            <pc:docMk/>
            <pc:sldMk cId="1143337540" sldId="316"/>
            <ac:spMk id="2" creationId="{D095B0D6-827E-4F4E-95A2-CED2F78679C8}"/>
          </ac:spMkLst>
        </pc:spChg>
      </pc:sldChg>
      <pc:sldChg chg="modSp">
        <pc:chgData name="Clopath, Jennifer" userId="S::jennifer.clopath@phbern.ch::f41cdd65-0148-4e25-b29d-f41432082555" providerId="AD" clId="Web-{CBC531CC-AF16-CE2C-F9BD-2C0D44126222}" dt="2023-10-09T14:18:08.291" v="3" actId="20577"/>
        <pc:sldMkLst>
          <pc:docMk/>
          <pc:sldMk cId="1294262563" sldId="326"/>
        </pc:sldMkLst>
        <pc:spChg chg="mod">
          <ac:chgData name="Clopath, Jennifer" userId="S::jennifer.clopath@phbern.ch::f41cdd65-0148-4e25-b29d-f41432082555" providerId="AD" clId="Web-{CBC531CC-AF16-CE2C-F9BD-2C0D44126222}" dt="2023-10-09T14:18:08.291" v="3" actId="20577"/>
          <ac:spMkLst>
            <pc:docMk/>
            <pc:sldMk cId="1294262563" sldId="326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E32EAF13-8D3D-4564-BF79-4A0926334748}"/>
    <pc:docChg chg="modSld">
      <pc:chgData name="Städler, Judith" userId="b75518b6-4434-4a1d-b498-c215ef793353" providerId="ADAL" clId="{E32EAF13-8D3D-4564-BF79-4A0926334748}" dt="2023-11-07T13:01:54.426" v="5" actId="20577"/>
      <pc:docMkLst>
        <pc:docMk/>
      </pc:docMkLst>
      <pc:sldChg chg="modSp">
        <pc:chgData name="Städler, Judith" userId="b75518b6-4434-4a1d-b498-c215ef793353" providerId="ADAL" clId="{E32EAF13-8D3D-4564-BF79-4A0926334748}" dt="2023-11-07T13:01:54.426" v="5" actId="20577"/>
        <pc:sldMkLst>
          <pc:docMk/>
          <pc:sldMk cId="1294262563" sldId="326"/>
        </pc:sldMkLst>
        <pc:spChg chg="mod">
          <ac:chgData name="Städler, Judith" userId="b75518b6-4434-4a1d-b498-c215ef793353" providerId="ADAL" clId="{E32EAF13-8D3D-4564-BF79-4A0926334748}" dt="2023-11-07T13:01:54.426" v="5" actId="20577"/>
          <ac:spMkLst>
            <pc:docMk/>
            <pc:sldMk cId="1294262563" sldId="326"/>
            <ac:spMk id="4" creationId="{00000000-0000-0000-0000-000000000000}"/>
          </ac:spMkLst>
        </pc:spChg>
      </pc:sldChg>
    </pc:docChg>
  </pc:docChgLst>
  <pc:docChgLst>
    <pc:chgData name="Clopath, Jennifer" userId="S::jennifer.clopath@phbern.ch::f41cdd65-0148-4e25-b29d-f41432082555" providerId="AD" clId="Web-{2FD8A98A-C70D-B7C7-A79A-5677A0E5568B}"/>
    <pc:docChg chg="modSld">
      <pc:chgData name="Clopath, Jennifer" userId="S::jennifer.clopath@phbern.ch::f41cdd65-0148-4e25-b29d-f41432082555" providerId="AD" clId="Web-{2FD8A98A-C70D-B7C7-A79A-5677A0E5568B}" dt="2023-10-09T14:49:10.756" v="0" actId="20577"/>
      <pc:docMkLst>
        <pc:docMk/>
      </pc:docMkLst>
      <pc:sldChg chg="modSp">
        <pc:chgData name="Clopath, Jennifer" userId="S::jennifer.clopath@phbern.ch::f41cdd65-0148-4e25-b29d-f41432082555" providerId="AD" clId="Web-{2FD8A98A-C70D-B7C7-A79A-5677A0E5568B}" dt="2023-10-09T14:49:10.756" v="0" actId="20577"/>
        <pc:sldMkLst>
          <pc:docMk/>
          <pc:sldMk cId="1294262563" sldId="326"/>
        </pc:sldMkLst>
        <pc:spChg chg="mod">
          <ac:chgData name="Clopath, Jennifer" userId="S::jennifer.clopath@phbern.ch::f41cdd65-0148-4e25-b29d-f41432082555" providerId="AD" clId="Web-{2FD8A98A-C70D-B7C7-A79A-5677A0E5568B}" dt="2023-10-09T14:49:10.756" v="0" actId="20577"/>
          <ac:spMkLst>
            <pc:docMk/>
            <pc:sldMk cId="1294262563" sldId="326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07AF475A-58B9-4748-A5E4-F69C01B3FAFF}"/>
    <pc:docChg chg="modSld">
      <pc:chgData name="Sieger, Fabienne" userId="7f575595-508d-48eb-9f91-649ad79076b3" providerId="ADAL" clId="{07AF475A-58B9-4748-A5E4-F69C01B3FAFF}" dt="2023-09-15T10:56:24.669" v="12" actId="12"/>
      <pc:docMkLst>
        <pc:docMk/>
      </pc:docMkLst>
      <pc:sldChg chg="modSp mod">
        <pc:chgData name="Sieger, Fabienne" userId="7f575595-508d-48eb-9f91-649ad79076b3" providerId="ADAL" clId="{07AF475A-58B9-4748-A5E4-F69C01B3FAFF}" dt="2023-09-15T10:54:45.902" v="1" actId="692"/>
        <pc:sldMkLst>
          <pc:docMk/>
          <pc:sldMk cId="1143337540" sldId="316"/>
        </pc:sldMkLst>
        <pc:picChg chg="mod">
          <ac:chgData name="Sieger, Fabienne" userId="7f575595-508d-48eb-9f91-649ad79076b3" providerId="ADAL" clId="{07AF475A-58B9-4748-A5E4-F69C01B3FAFF}" dt="2023-09-15T10:54:45.902" v="1" actId="692"/>
          <ac:picMkLst>
            <pc:docMk/>
            <pc:sldMk cId="1143337540" sldId="316"/>
            <ac:picMk id="4" creationId="{71A50A0A-9FF3-5CC1-1F9C-D8FAF98B1640}"/>
          </ac:picMkLst>
        </pc:picChg>
      </pc:sldChg>
      <pc:sldChg chg="modSp">
        <pc:chgData name="Sieger, Fabienne" userId="7f575595-508d-48eb-9f91-649ad79076b3" providerId="ADAL" clId="{07AF475A-58B9-4748-A5E4-F69C01B3FAFF}" dt="2023-09-15T10:56:24.669" v="12" actId="12"/>
        <pc:sldMkLst>
          <pc:docMk/>
          <pc:sldMk cId="1294262563" sldId="326"/>
        </pc:sldMkLst>
        <pc:spChg chg="mod">
          <ac:chgData name="Sieger, Fabienne" userId="7f575595-508d-48eb-9f91-649ad79076b3" providerId="ADAL" clId="{07AF475A-58B9-4748-A5E4-F69C01B3FAFF}" dt="2023-09-15T10:56:24.669" v="12" actId="12"/>
          <ac:spMkLst>
            <pc:docMk/>
            <pc:sldMk cId="1294262563" sldId="32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92408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3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132899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8984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80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072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391998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9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</a:t>
            </a:r>
          </a:p>
          <a:p>
            <a:pPr algn="ctr"/>
            <a:r>
              <a:rPr lang="de-CH" dirty="0" err="1">
                <a:latin typeface="+mj-lt"/>
              </a:rPr>
              <a:t>hausaufgaben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Buch, Im Haus, Boden, hölzern enthält.&#10;&#10;Automatisch generierte Beschreibung">
            <a:extLst>
              <a:ext uri="{FF2B5EF4-FFF2-40B4-BE49-F238E27FC236}">
                <a16:creationId xmlns:a16="http://schemas.microsoft.com/office/drawing/2014/main" id="{71A50A0A-9FF3-5CC1-1F9C-D8FAF98B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69872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433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57"/>
    </mc:Choice>
    <mc:Fallback xmlns="">
      <p:transition spd="slow" advTm="1391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</a:t>
            </a:r>
            <a:r>
              <a:rPr lang="de-CH" dirty="0" err="1"/>
              <a:t>hausaufgaben</a:t>
            </a:r>
            <a:r>
              <a:rPr lang="de-CH" dirty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Das Führen eines Hausaufgabenheftes.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Mitführen einer Hausaufgabenmappe und konsequentes Nachfragen, ob alles gepackt wurde.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Vereinzelt angeschriebene (Wandtafel) Hausaufgaben.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Was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Konsequentes Anschreiben der Hausaufgaben aus allen Fächern an einem einzigen, gut ersichtlichen Ort im Klassenzimmer.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Essenzielles als Pflichtaufgaben und ein grosszügiger Anteil an Zusatzaufgaben für Schnelle und/oder Motivierte.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MS PGothic"/>
                <a:cs typeface="Calibri"/>
              </a:rPr>
              <a:t>Bei Aufgaben, die endlos weitergeführt werden können, zeitliche </a:t>
            </a:r>
            <a:r>
              <a:rPr lang="de-CH" sz="1800">
                <a:latin typeface="Calibri"/>
                <a:ea typeface="MS PGothic"/>
                <a:cs typeface="Calibri"/>
              </a:rPr>
              <a:t>Limiten setzen.</a:t>
            </a:r>
            <a:endParaRPr lang="de-CH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6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11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hausaufgaben 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10</cp:revision>
  <dcterms:created xsi:type="dcterms:W3CDTF">2023-06-06T07:50:55Z</dcterms:created>
  <dcterms:modified xsi:type="dcterms:W3CDTF">2024-02-26T12:53:05Z</dcterms:modified>
</cp:coreProperties>
</file>