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4" r:id="rId2"/>
    <p:sldId id="308" r:id="rId3"/>
    <p:sldId id="309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3E7545-401E-43E7-B9C8-8BB6555A4F27}" v="61" dt="2023-11-07T13:04:55.6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opath, Jennifer" userId="S::jennifer.clopath@phbern.ch::f41cdd65-0148-4e25-b29d-f41432082555" providerId="AD" clId="Web-{AA8CEAF1-A186-2326-6A31-44CEFDE0A8E5}"/>
    <pc:docChg chg="modSld">
      <pc:chgData name="Clopath, Jennifer" userId="S::jennifer.clopath@phbern.ch::f41cdd65-0148-4e25-b29d-f41432082555" providerId="AD" clId="Web-{AA8CEAF1-A186-2326-6A31-44CEFDE0A8E5}" dt="2023-10-09T14:44:27.204" v="1" actId="20577"/>
      <pc:docMkLst>
        <pc:docMk/>
      </pc:docMkLst>
      <pc:sldChg chg="modSp">
        <pc:chgData name="Clopath, Jennifer" userId="S::jennifer.clopath@phbern.ch::f41cdd65-0148-4e25-b29d-f41432082555" providerId="AD" clId="Web-{AA8CEAF1-A186-2326-6A31-44CEFDE0A8E5}" dt="2023-10-09T14:44:27.204" v="1" actId="20577"/>
        <pc:sldMkLst>
          <pc:docMk/>
          <pc:sldMk cId="1761586373" sldId="309"/>
        </pc:sldMkLst>
        <pc:spChg chg="mod">
          <ac:chgData name="Clopath, Jennifer" userId="S::jennifer.clopath@phbern.ch::f41cdd65-0148-4e25-b29d-f41432082555" providerId="AD" clId="Web-{AA8CEAF1-A186-2326-6A31-44CEFDE0A8E5}" dt="2023-10-09T14:44:27.204" v="1" actId="20577"/>
          <ac:spMkLst>
            <pc:docMk/>
            <pc:sldMk cId="1761586373" sldId="309"/>
            <ac:spMk id="4" creationId="{00000000-0000-0000-0000-000000000000}"/>
          </ac:spMkLst>
        </pc:spChg>
      </pc:sldChg>
      <pc:sldChg chg="modSp">
        <pc:chgData name="Clopath, Jennifer" userId="S::jennifer.clopath@phbern.ch::f41cdd65-0148-4e25-b29d-f41432082555" providerId="AD" clId="Web-{AA8CEAF1-A186-2326-6A31-44CEFDE0A8E5}" dt="2023-10-09T14:28:44.652" v="0" actId="20577"/>
        <pc:sldMkLst>
          <pc:docMk/>
          <pc:sldMk cId="2366751261" sldId="314"/>
        </pc:sldMkLst>
        <pc:spChg chg="mod">
          <ac:chgData name="Clopath, Jennifer" userId="S::jennifer.clopath@phbern.ch::f41cdd65-0148-4e25-b29d-f41432082555" providerId="AD" clId="Web-{AA8CEAF1-A186-2326-6A31-44CEFDE0A8E5}" dt="2023-10-09T14:28:44.652" v="0" actId="20577"/>
          <ac:spMkLst>
            <pc:docMk/>
            <pc:sldMk cId="2366751261" sldId="314"/>
            <ac:spMk id="2" creationId="{D095B0D6-827E-4F4E-95A2-CED2F78679C8}"/>
          </ac:spMkLst>
        </pc:spChg>
      </pc:sldChg>
    </pc:docChg>
  </pc:docChgLst>
  <pc:docChgLst>
    <pc:chgData name="Clopath, Jennifer" userId="S::jennifer.clopath@phbern.ch::f41cdd65-0148-4e25-b29d-f41432082555" providerId="AD" clId="Web-{AC876510-D2D7-AF63-1006-F458C61E7AAF}"/>
    <pc:docChg chg="modSld">
      <pc:chgData name="Clopath, Jennifer" userId="S::jennifer.clopath@phbern.ch::f41cdd65-0148-4e25-b29d-f41432082555" providerId="AD" clId="Web-{AC876510-D2D7-AF63-1006-F458C61E7AAF}" dt="2023-10-09T14:50:41.128" v="1" actId="20577"/>
      <pc:docMkLst>
        <pc:docMk/>
      </pc:docMkLst>
      <pc:sldChg chg="modSp">
        <pc:chgData name="Clopath, Jennifer" userId="S::jennifer.clopath@phbern.ch::f41cdd65-0148-4e25-b29d-f41432082555" providerId="AD" clId="Web-{AC876510-D2D7-AF63-1006-F458C61E7AAF}" dt="2023-10-09T14:50:41.128" v="1" actId="20577"/>
        <pc:sldMkLst>
          <pc:docMk/>
          <pc:sldMk cId="4172875132" sldId="308"/>
        </pc:sldMkLst>
        <pc:spChg chg="mod">
          <ac:chgData name="Clopath, Jennifer" userId="S::jennifer.clopath@phbern.ch::f41cdd65-0148-4e25-b29d-f41432082555" providerId="AD" clId="Web-{AC876510-D2D7-AF63-1006-F458C61E7AAF}" dt="2023-10-09T14:50:41.128" v="1" actId="20577"/>
          <ac:spMkLst>
            <pc:docMk/>
            <pc:sldMk cId="4172875132" sldId="308"/>
            <ac:spMk id="4" creationId="{00000000-0000-0000-0000-000000000000}"/>
          </ac:spMkLst>
        </pc:spChg>
      </pc:sldChg>
    </pc:docChg>
  </pc:docChgLst>
  <pc:docChgLst>
    <pc:chgData name="Städler, Judith" userId="b75518b6-4434-4a1d-b498-c215ef793353" providerId="ADAL" clId="{553E7545-401E-43E7-B9C8-8BB6555A4F27}"/>
    <pc:docChg chg="modSld">
      <pc:chgData name="Städler, Judith" userId="b75518b6-4434-4a1d-b498-c215ef793353" providerId="ADAL" clId="{553E7545-401E-43E7-B9C8-8BB6555A4F27}" dt="2023-11-07T13:04:55.628" v="60" actId="20577"/>
      <pc:docMkLst>
        <pc:docMk/>
      </pc:docMkLst>
      <pc:sldChg chg="modSp">
        <pc:chgData name="Städler, Judith" userId="b75518b6-4434-4a1d-b498-c215ef793353" providerId="ADAL" clId="{553E7545-401E-43E7-B9C8-8BB6555A4F27}" dt="2023-11-07T13:03:13.812" v="5" actId="20577"/>
        <pc:sldMkLst>
          <pc:docMk/>
          <pc:sldMk cId="4172875132" sldId="308"/>
        </pc:sldMkLst>
        <pc:spChg chg="mod">
          <ac:chgData name="Städler, Judith" userId="b75518b6-4434-4a1d-b498-c215ef793353" providerId="ADAL" clId="{553E7545-401E-43E7-B9C8-8BB6555A4F27}" dt="2023-11-07T13:03:13.812" v="5" actId="20577"/>
          <ac:spMkLst>
            <pc:docMk/>
            <pc:sldMk cId="4172875132" sldId="308"/>
            <ac:spMk id="4" creationId="{00000000-0000-0000-0000-000000000000}"/>
          </ac:spMkLst>
        </pc:spChg>
      </pc:sldChg>
      <pc:sldChg chg="modSp">
        <pc:chgData name="Städler, Judith" userId="b75518b6-4434-4a1d-b498-c215ef793353" providerId="ADAL" clId="{553E7545-401E-43E7-B9C8-8BB6555A4F27}" dt="2023-11-07T13:04:55.628" v="60" actId="20577"/>
        <pc:sldMkLst>
          <pc:docMk/>
          <pc:sldMk cId="1761586373" sldId="309"/>
        </pc:sldMkLst>
        <pc:spChg chg="mod">
          <ac:chgData name="Städler, Judith" userId="b75518b6-4434-4a1d-b498-c215ef793353" providerId="ADAL" clId="{553E7545-401E-43E7-B9C8-8BB6555A4F27}" dt="2023-11-07T13:04:55.628" v="60" actId="20577"/>
          <ac:spMkLst>
            <pc:docMk/>
            <pc:sldMk cId="1761586373" sldId="309"/>
            <ac:spMk id="4" creationId="{00000000-0000-0000-0000-000000000000}"/>
          </ac:spMkLst>
        </pc:spChg>
      </pc:sldChg>
    </pc:docChg>
  </pc:docChgLst>
  <pc:docChgLst>
    <pc:chgData name="Sieger, Fabienne" userId="7f575595-508d-48eb-9f91-649ad79076b3" providerId="ADAL" clId="{0E206E97-8695-4DDF-A564-AEC919AB079A}"/>
    <pc:docChg chg="modSld">
      <pc:chgData name="Sieger, Fabienne" userId="7f575595-508d-48eb-9f91-649ad79076b3" providerId="ADAL" clId="{0E206E97-8695-4DDF-A564-AEC919AB079A}" dt="2023-06-30T06:40:40.861" v="4" actId="1076"/>
      <pc:docMkLst>
        <pc:docMk/>
      </pc:docMkLst>
      <pc:sldChg chg="addSp modSp mod">
        <pc:chgData name="Sieger, Fabienne" userId="7f575595-508d-48eb-9f91-649ad79076b3" providerId="ADAL" clId="{0E206E97-8695-4DDF-A564-AEC919AB079A}" dt="2023-06-30T06:40:40.861" v="4" actId="1076"/>
        <pc:sldMkLst>
          <pc:docMk/>
          <pc:sldMk cId="2366751261" sldId="314"/>
        </pc:sldMkLst>
        <pc:picChg chg="add mod">
          <ac:chgData name="Sieger, Fabienne" userId="7f575595-508d-48eb-9f91-649ad79076b3" providerId="ADAL" clId="{0E206E97-8695-4DDF-A564-AEC919AB079A}" dt="2023-06-30T06:40:40.861" v="4" actId="1076"/>
          <ac:picMkLst>
            <pc:docMk/>
            <pc:sldMk cId="2366751261" sldId="314"/>
            <ac:picMk id="4" creationId="{D9ADBAD3-A9D1-39DD-594E-138A5F1A419C}"/>
          </ac:picMkLst>
        </pc:picChg>
      </pc:sldChg>
    </pc:docChg>
  </pc:docChgLst>
  <pc:docChgLst>
    <pc:chgData name="Sieger, Fabienne" userId="7f575595-508d-48eb-9f91-649ad79076b3" providerId="ADAL" clId="{A5290353-37B0-4B26-B4C7-6CB7181DDE5F}"/>
    <pc:docChg chg="modSld">
      <pc:chgData name="Sieger, Fabienne" userId="7f575595-508d-48eb-9f91-649ad79076b3" providerId="ADAL" clId="{A5290353-37B0-4B26-B4C7-6CB7181DDE5F}" dt="2023-09-15T11:07:16.057" v="69" actId="120"/>
      <pc:docMkLst>
        <pc:docMk/>
      </pc:docMkLst>
      <pc:sldChg chg="modSp">
        <pc:chgData name="Sieger, Fabienne" userId="7f575595-508d-48eb-9f91-649ad79076b3" providerId="ADAL" clId="{A5290353-37B0-4B26-B4C7-6CB7181DDE5F}" dt="2023-09-15T10:57:17.347" v="9" actId="120"/>
        <pc:sldMkLst>
          <pc:docMk/>
          <pc:sldMk cId="4172875132" sldId="308"/>
        </pc:sldMkLst>
        <pc:spChg chg="mod">
          <ac:chgData name="Sieger, Fabienne" userId="7f575595-508d-48eb-9f91-649ad79076b3" providerId="ADAL" clId="{A5290353-37B0-4B26-B4C7-6CB7181DDE5F}" dt="2023-09-15T10:57:17.347" v="9" actId="120"/>
          <ac:spMkLst>
            <pc:docMk/>
            <pc:sldMk cId="4172875132" sldId="308"/>
            <ac:spMk id="4" creationId="{00000000-0000-0000-0000-000000000000}"/>
          </ac:spMkLst>
        </pc:spChg>
      </pc:sldChg>
      <pc:sldChg chg="modSp">
        <pc:chgData name="Sieger, Fabienne" userId="7f575595-508d-48eb-9f91-649ad79076b3" providerId="ADAL" clId="{A5290353-37B0-4B26-B4C7-6CB7181DDE5F}" dt="2023-09-15T11:07:16.057" v="69" actId="120"/>
        <pc:sldMkLst>
          <pc:docMk/>
          <pc:sldMk cId="1761586373" sldId="309"/>
        </pc:sldMkLst>
        <pc:spChg chg="mod">
          <ac:chgData name="Sieger, Fabienne" userId="7f575595-508d-48eb-9f91-649ad79076b3" providerId="ADAL" clId="{A5290353-37B0-4B26-B4C7-6CB7181DDE5F}" dt="2023-09-15T11:07:16.057" v="69" actId="120"/>
          <ac:spMkLst>
            <pc:docMk/>
            <pc:sldMk cId="1761586373" sldId="309"/>
            <ac:spMk id="4" creationId="{00000000-0000-0000-0000-000000000000}"/>
          </ac:spMkLst>
        </pc:spChg>
      </pc:sldChg>
      <pc:sldChg chg="modSp mod">
        <pc:chgData name="Sieger, Fabienne" userId="7f575595-508d-48eb-9f91-649ad79076b3" providerId="ADAL" clId="{A5290353-37B0-4B26-B4C7-6CB7181DDE5F}" dt="2023-09-15T10:56:55.590" v="1" actId="692"/>
        <pc:sldMkLst>
          <pc:docMk/>
          <pc:sldMk cId="2366751261" sldId="314"/>
        </pc:sldMkLst>
        <pc:picChg chg="mod">
          <ac:chgData name="Sieger, Fabienne" userId="7f575595-508d-48eb-9f91-649ad79076b3" providerId="ADAL" clId="{A5290353-37B0-4B26-B4C7-6CB7181DDE5F}" dt="2023-09-15T10:56:55.590" v="1" actId="692"/>
          <ac:picMkLst>
            <pc:docMk/>
            <pc:sldMk cId="2366751261" sldId="314"/>
            <ac:picMk id="4" creationId="{D9ADBAD3-A9D1-39DD-594E-138A5F1A419C}"/>
          </ac:picMkLst>
        </pc:picChg>
      </pc:sldChg>
    </pc:docChg>
  </pc:docChgLst>
  <pc:docChgLst>
    <pc:chgData name="Sieger, Fabienne" userId="7f575595-508d-48eb-9f91-649ad79076b3" providerId="ADAL" clId="{10E9BE3F-C113-4A1E-8695-5773F47DA7DD}"/>
    <pc:docChg chg="custSel modSld modMainMaster">
      <pc:chgData name="Sieger, Fabienne" userId="7f575595-508d-48eb-9f91-649ad79076b3" providerId="ADAL" clId="{10E9BE3F-C113-4A1E-8695-5773F47DA7DD}" dt="2023-06-07T08:52:46.856" v="17"/>
      <pc:docMkLst>
        <pc:docMk/>
      </pc:docMkLst>
      <pc:sldChg chg="modSp modTransition">
        <pc:chgData name="Sieger, Fabienne" userId="7f575595-508d-48eb-9f91-649ad79076b3" providerId="ADAL" clId="{10E9BE3F-C113-4A1E-8695-5773F47DA7DD}" dt="2023-06-07T08:50:46.649" v="16"/>
        <pc:sldMkLst>
          <pc:docMk/>
          <pc:sldMk cId="4172875132" sldId="308"/>
        </pc:sldMkLst>
        <pc:spChg chg="mod">
          <ac:chgData name="Sieger, Fabienne" userId="7f575595-508d-48eb-9f91-649ad79076b3" providerId="ADAL" clId="{10E9BE3F-C113-4A1E-8695-5773F47DA7DD}" dt="2023-06-07T08:44:52.161" v="1" actId="255"/>
          <ac:spMkLst>
            <pc:docMk/>
            <pc:sldMk cId="4172875132" sldId="308"/>
            <ac:spMk id="4" creationId="{00000000-0000-0000-0000-000000000000}"/>
          </ac:spMkLst>
        </pc:spChg>
      </pc:sldChg>
      <pc:sldChg chg="modSp modTransition">
        <pc:chgData name="Sieger, Fabienne" userId="7f575595-508d-48eb-9f91-649ad79076b3" providerId="ADAL" clId="{10E9BE3F-C113-4A1E-8695-5773F47DA7DD}" dt="2023-06-07T08:50:46.649" v="16"/>
        <pc:sldMkLst>
          <pc:docMk/>
          <pc:sldMk cId="1761586373" sldId="309"/>
        </pc:sldMkLst>
        <pc:spChg chg="mod">
          <ac:chgData name="Sieger, Fabienne" userId="7f575595-508d-48eb-9f91-649ad79076b3" providerId="ADAL" clId="{10E9BE3F-C113-4A1E-8695-5773F47DA7DD}" dt="2023-06-07T08:45:01.833" v="3" actId="255"/>
          <ac:spMkLst>
            <pc:docMk/>
            <pc:sldMk cId="1761586373" sldId="309"/>
            <ac:spMk id="4" creationId="{00000000-0000-0000-0000-000000000000}"/>
          </ac:spMkLst>
        </pc:spChg>
      </pc:sldChg>
      <pc:sldChg chg="addSp delSp modSp modTransition modAnim">
        <pc:chgData name="Sieger, Fabienne" userId="7f575595-508d-48eb-9f91-649ad79076b3" providerId="ADAL" clId="{10E9BE3F-C113-4A1E-8695-5773F47DA7DD}" dt="2023-06-07T08:52:46.856" v="17"/>
        <pc:sldMkLst>
          <pc:docMk/>
          <pc:sldMk cId="2366751261" sldId="314"/>
        </pc:sldMkLst>
        <pc:picChg chg="add del mod">
          <ac:chgData name="Sieger, Fabienne" userId="7f575595-508d-48eb-9f91-649ad79076b3" providerId="ADAL" clId="{10E9BE3F-C113-4A1E-8695-5773F47DA7DD}" dt="2023-06-07T08:47:54.604" v="8"/>
          <ac:picMkLst>
            <pc:docMk/>
            <pc:sldMk cId="2366751261" sldId="314"/>
            <ac:picMk id="3" creationId="{A61AD354-07C0-AC78-F6C5-790A30144787}"/>
          </ac:picMkLst>
        </pc:picChg>
        <pc:picChg chg="add del mod">
          <ac:chgData name="Sieger, Fabienne" userId="7f575595-508d-48eb-9f91-649ad79076b3" providerId="ADAL" clId="{10E9BE3F-C113-4A1E-8695-5773F47DA7DD}" dt="2023-06-07T08:48:53.729" v="10"/>
          <ac:picMkLst>
            <pc:docMk/>
            <pc:sldMk cId="2366751261" sldId="314"/>
            <ac:picMk id="4" creationId="{ADF8D3E2-FC4C-C1AD-9A68-04D4E9D846C8}"/>
          </ac:picMkLst>
        </pc:picChg>
        <pc:picChg chg="add del mod">
          <ac:chgData name="Sieger, Fabienne" userId="7f575595-508d-48eb-9f91-649ad79076b3" providerId="ADAL" clId="{10E9BE3F-C113-4A1E-8695-5773F47DA7DD}" dt="2023-06-07T08:50:03.943" v="12"/>
          <ac:picMkLst>
            <pc:docMk/>
            <pc:sldMk cId="2366751261" sldId="314"/>
            <ac:picMk id="5" creationId="{A305591F-F67E-95AD-C59A-05F78AF2341E}"/>
          </ac:picMkLst>
        </pc:picChg>
        <pc:picChg chg="add del mod">
          <ac:chgData name="Sieger, Fabienne" userId="7f575595-508d-48eb-9f91-649ad79076b3" providerId="ADAL" clId="{10E9BE3F-C113-4A1E-8695-5773F47DA7DD}" dt="2023-06-07T08:50:23.039" v="14"/>
          <ac:picMkLst>
            <pc:docMk/>
            <pc:sldMk cId="2366751261" sldId="314"/>
            <ac:picMk id="6" creationId="{4C247BA8-44B7-E672-0A5B-78B260722085}"/>
          </ac:picMkLst>
        </pc:picChg>
        <pc:picChg chg="add del mod">
          <ac:chgData name="Sieger, Fabienne" userId="7f575595-508d-48eb-9f91-649ad79076b3" providerId="ADAL" clId="{10E9BE3F-C113-4A1E-8695-5773F47DA7DD}" dt="2023-06-07T08:50:46.649" v="16"/>
          <ac:picMkLst>
            <pc:docMk/>
            <pc:sldMk cId="2366751261" sldId="314"/>
            <ac:picMk id="7" creationId="{13AA4C54-85F2-0CE4-432B-94F6E71D0CAD}"/>
          </ac:picMkLst>
        </pc:picChg>
        <pc:picChg chg="add mod">
          <ac:chgData name="Sieger, Fabienne" userId="7f575595-508d-48eb-9f91-649ad79076b3" providerId="ADAL" clId="{10E9BE3F-C113-4A1E-8695-5773F47DA7DD}" dt="2023-06-07T08:52:46.856" v="17"/>
          <ac:picMkLst>
            <pc:docMk/>
            <pc:sldMk cId="2366751261" sldId="314"/>
            <ac:picMk id="8" creationId="{216DCC40-F640-0475-2641-DCD0C0E86979}"/>
          </ac:picMkLst>
        </pc:picChg>
      </pc:sldChg>
      <pc:sldMasterChg chg="delSp modSp mod">
        <pc:chgData name="Sieger, Fabienne" userId="7f575595-508d-48eb-9f91-649ad79076b3" providerId="ADAL" clId="{10E9BE3F-C113-4A1E-8695-5773F47DA7DD}" dt="2023-06-07T08:45:19.337" v="6" actId="478"/>
        <pc:sldMasterMkLst>
          <pc:docMk/>
          <pc:sldMasterMk cId="2271944244" sldId="2147483660"/>
        </pc:sldMasterMkLst>
        <pc:spChg chg="mod">
          <ac:chgData name="Sieger, Fabienne" userId="7f575595-508d-48eb-9f91-649ad79076b3" providerId="ADAL" clId="{10E9BE3F-C113-4A1E-8695-5773F47DA7DD}" dt="2023-06-07T08:45:15.182" v="4"/>
          <ac:spMkLst>
            <pc:docMk/>
            <pc:sldMasterMk cId="2271944244" sldId="2147483660"/>
            <ac:spMk id="2" creationId="{00000000-0000-0000-0000-000000000000}"/>
          </ac:spMkLst>
        </pc:spChg>
        <pc:spChg chg="del mod">
          <ac:chgData name="Sieger, Fabienne" userId="7f575595-508d-48eb-9f91-649ad79076b3" providerId="ADAL" clId="{10E9BE3F-C113-4A1E-8695-5773F47DA7DD}" dt="2023-06-07T08:45:19.337" v="6" actId="478"/>
          <ac:spMkLst>
            <pc:docMk/>
            <pc:sldMasterMk cId="2271944244" sldId="2147483660"/>
            <ac:spMk id="9" creationId="{DAAB8E7E-A581-4304-B52F-9DAE88D9503C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 7" descr="BG.jpg"/>
          <p:cNvPicPr>
            <a:picLocks noChangeAspect="1"/>
          </p:cNvPicPr>
          <p:nvPr userDrawn="1"/>
        </p:nvPicPr>
        <p:blipFill rotWithShape="1">
          <a:blip r:embed="rId2"/>
          <a:srcRect t="17905" b="-17905"/>
          <a:stretch/>
        </p:blipFill>
        <p:spPr bwMode="auto">
          <a:xfrm>
            <a:off x="0" y="-48000"/>
            <a:ext cx="12192000" cy="844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003330" y="52391"/>
            <a:ext cx="2741247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562708" y="1399051"/>
            <a:ext cx="10464800" cy="685800"/>
          </a:xfrm>
        </p:spPr>
        <p:txBody>
          <a:bodyPr anchor="b"/>
          <a:lstStyle>
            <a:lvl1pPr marL="0" indent="0">
              <a:buFont typeface="Times" charset="0"/>
              <a:buNone/>
              <a:defRPr sz="2267">
                <a:solidFill>
                  <a:srgbClr val="B8223F"/>
                </a:solidFill>
              </a:defRPr>
            </a:lvl1pPr>
          </a:lstStyle>
          <a:p>
            <a:pPr lvl="0"/>
            <a:r>
              <a:rPr lang="de-CH" noProof="0" dirty="0"/>
              <a:t>Datum (TT. Monat JJJJ)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62708" y="2135500"/>
            <a:ext cx="10464800" cy="1869565"/>
          </a:xfrm>
        </p:spPr>
        <p:txBody>
          <a:bodyPr anchor="t"/>
          <a:lstStyle>
            <a:lvl1pPr>
              <a:lnSpc>
                <a:spcPct val="100000"/>
              </a:lnSpc>
              <a:defRPr sz="4133" b="1" u="sng" cap="all" baseline="0">
                <a:solidFill>
                  <a:schemeClr val="tx1"/>
                </a:solidFill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DE" noProof="0" dirty="0"/>
              <a:t>Titel</a:t>
            </a:r>
            <a:br>
              <a:rPr lang="de-DE" noProof="0" dirty="0"/>
            </a:br>
            <a:endParaRPr lang="de-CH" noProof="0" dirty="0"/>
          </a:p>
        </p:txBody>
      </p:sp>
      <p:pic>
        <p:nvPicPr>
          <p:cNvPr id="15" name="Picture 44" descr="Log_PHB_bordeau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880310" y="-27384"/>
            <a:ext cx="2969684" cy="946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62707" y="4055715"/>
            <a:ext cx="10464799" cy="525412"/>
          </a:xfrm>
        </p:spPr>
        <p:txBody>
          <a:bodyPr/>
          <a:lstStyle>
            <a:lvl1pPr>
              <a:buNone/>
              <a:defRPr sz="1467" b="1" baseline="0"/>
            </a:lvl1pPr>
          </a:lstStyle>
          <a:p>
            <a:pPr lvl="0"/>
            <a:r>
              <a:rPr lang="de-DE" dirty="0"/>
              <a:t>Vorname Name, Funktion</a:t>
            </a:r>
          </a:p>
        </p:txBody>
      </p:sp>
    </p:spTree>
    <p:extLst>
      <p:ext uri="{BB962C8B-B14F-4D97-AF65-F5344CB8AC3E}">
        <p14:creationId xmlns:p14="http://schemas.microsoft.com/office/powerpoint/2010/main" val="1751967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 mit rot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 userDrawn="1"/>
        </p:nvSpPr>
        <p:spPr>
          <a:xfrm>
            <a:off x="562708" y="452669"/>
            <a:ext cx="11068061" cy="392400"/>
          </a:xfrm>
          <a:prstGeom prst="rect">
            <a:avLst/>
          </a:prstGeom>
          <a:noFill/>
        </p:spPr>
        <p:txBody>
          <a:bodyPr wrap="none" lIns="103852" tIns="51927" rIns="103852" bIns="51927" rtlCol="0">
            <a:noAutofit/>
          </a:bodyPr>
          <a:lstStyle/>
          <a:p>
            <a:r>
              <a:rPr lang="de-CH" sz="2133" b="1" dirty="0">
                <a:latin typeface="+mj-lt"/>
              </a:rPr>
              <a:t>INHALT</a:t>
            </a:r>
            <a:endParaRPr lang="en-US" sz="2133" b="1" dirty="0">
              <a:latin typeface="+mj-lt"/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/>
          </p:nvPr>
        </p:nvSpPr>
        <p:spPr>
          <a:xfrm>
            <a:off x="562708" y="1144800"/>
            <a:ext cx="11068061" cy="5180400"/>
          </a:xfrm>
        </p:spPr>
        <p:txBody>
          <a:bodyPr/>
          <a:lstStyle>
            <a:lvl1pPr marL="389438" indent="-389438">
              <a:buClr>
                <a:srgbClr val="B8223F"/>
              </a:buClr>
              <a:buFont typeface="+mj-lt"/>
              <a:buAutoNum type="arabicPeriod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8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 -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602000"/>
            <a:ext cx="10128739" cy="1198800"/>
          </a:xfrm>
        </p:spPr>
        <p:txBody>
          <a:bodyPr/>
          <a:lstStyle>
            <a:lvl1pPr marL="0" indent="0">
              <a:buNone/>
              <a:defRPr sz="4133" b="1" u="sng" cap="all" baseline="0">
                <a:uFill>
                  <a:solidFill>
                    <a:srgbClr val="B8223F"/>
                  </a:solidFill>
                </a:uFill>
              </a:defRPr>
            </a:lvl1pPr>
          </a:lstStyle>
          <a:p>
            <a:pPr lvl="0"/>
            <a:r>
              <a:rPr lang="de-CH" dirty="0" err="1"/>
              <a:t>TITel</a:t>
            </a:r>
            <a:r>
              <a:rPr lang="de-CH" dirty="0"/>
              <a:t> einfügen</a:t>
            </a:r>
          </a:p>
        </p:txBody>
      </p:sp>
    </p:spTree>
    <p:extLst>
      <p:ext uri="{BB962C8B-B14F-4D97-AF65-F5344CB8AC3E}">
        <p14:creationId xmlns:p14="http://schemas.microsoft.com/office/powerpoint/2010/main" val="233483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8846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Tagesverfassung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Font typeface="Arial" pitchFamily="34" charset="0"/>
              <a:buNone/>
              <a:defRPr/>
            </a:lvl1pPr>
          </a:lstStyle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Funktionierende Strategien und Hilfreiche Umstände in meiner Schulzeit: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(Sequenzen, in denen ich ungestört einer für mich entspannenden Tätigkeit nachgehen konnte)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90575" lvl="1" indent="-380990" algn="just">
              <a:lnSpc>
                <a:spcPct val="150000"/>
              </a:lnSpc>
              <a:buFont typeface="MS UI Gothic" panose="020B0600070205080204" pitchFamily="34" charset="-128"/>
              <a:buChar char="→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Klar strukturierte Tagesabläufe waren Usus in meiner Familie, ebenso Ruhezeiten nach sozialen Anstrengungen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Was noch geholfen hätte: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Lehrerliches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 (und eigenes) Wissen um die Faktoren, die mein unregelmässiges Leistungsprofil begünstigen (physische, psychische Prozesse), bzw. abmildern (quantitativ und qualitativ ausreichende </a:t>
            </a:r>
            <a:r>
              <a:rPr lang="de-CH" sz="1600" dirty="0" err="1">
                <a:effectLst/>
                <a:latin typeface="Syntax LT Std"/>
                <a:ea typeface="Times New Roman" panose="02020603050405020304" pitchFamily="18" charset="0"/>
              </a:rPr>
              <a:t>Regenerierungsphasen</a:t>
            </a: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, aber auch Wegnehmen von Druck und Schuldzuweisung)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</a:rPr>
              <a:t>Reduzierte Anforderungen und Aufschub bei anstehenden Arbeitsabgabeterminen bei Überlastung und begrenztem Energiepool</a:t>
            </a:r>
            <a:endParaRPr lang="de-CH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189" lvl="0" indent="-457189" algn="just">
              <a:lnSpc>
                <a:spcPct val="150000"/>
              </a:lnSpc>
              <a:buFont typeface="Syntax LT Std"/>
              <a:buChar char="·"/>
            </a:pPr>
            <a:r>
              <a:rPr lang="de-CH" sz="1600" dirty="0">
                <a:effectLst/>
                <a:latin typeface="Syntax LT Std"/>
                <a:ea typeface="Times New Roman" panose="02020603050405020304" pitchFamily="18" charset="0"/>
                <a:cs typeface="Times New Roman" panose="02020603050405020304" pitchFamily="18" charset="0"/>
              </a:rPr>
              <a:t>Allgemeines Verständnis innerhalb des Schulsystems für die prägnanten körperlichen und emotionalen Veränderungen und ihren Auswirkungen auf Konzentrations- und Leistungsprofil von Schüler:innen in der Pubertät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7872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62708" y="188640"/>
            <a:ext cx="11068061" cy="288000"/>
          </a:xfrm>
        </p:spPr>
        <p:txBody>
          <a:bodyPr/>
          <a:lstStyle>
            <a:lvl1pPr marL="0" indent="0">
              <a:buNone/>
              <a:defRPr sz="1467" cap="none" baseline="0">
                <a:solidFill>
                  <a:srgbClr val="B8223F"/>
                </a:solidFill>
              </a:defRPr>
            </a:lvl1pPr>
          </a:lstStyle>
          <a:p>
            <a:pPr lvl="0"/>
            <a:r>
              <a:rPr lang="de-DE" dirty="0"/>
              <a:t>Titel Kapitel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2708" y="502077"/>
            <a:ext cx="11066584" cy="393279"/>
          </a:xfrm>
        </p:spPr>
        <p:txBody>
          <a:bodyPr/>
          <a:lstStyle>
            <a:lvl1pPr>
              <a:lnSpc>
                <a:spcPts val="2267"/>
              </a:lnSpc>
              <a:defRPr cap="all" baseline="0"/>
            </a:lvl1pPr>
          </a:lstStyle>
          <a:p>
            <a:r>
              <a:rPr lang="de-CH" dirty="0"/>
              <a:t>Titel Folie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62708" y="1143000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idx="13"/>
          </p:nvPr>
        </p:nvSpPr>
        <p:spPr>
          <a:xfrm>
            <a:off x="6288022" y="1124744"/>
            <a:ext cx="5341271" cy="5181600"/>
          </a:xfrm>
        </p:spPr>
        <p:txBody>
          <a:bodyPr/>
          <a:lstStyle>
            <a:lvl1pPr marL="389438" indent="-389438">
              <a:buFont typeface="Arial" pitchFamily="34" charset="0"/>
              <a:buChar char="•"/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0065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2708" y="260349"/>
            <a:ext cx="1106658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 vert="horz" wrap="square" lIns="77889" tIns="38945" rIns="77889" bIns="3894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2708" y="1143000"/>
            <a:ext cx="11066584" cy="4909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:a14="http://schemas.microsoft.com/office/drawing/2010/main" xmlns="" val="1"/>
            </a:ext>
          </a:extLst>
        </p:spPr>
        <p:txBody>
          <a:bodyPr vert="horz" wrap="square" lIns="77889" tIns="38945" rIns="77889" bIns="389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2" name="Textfeld 1"/>
          <p:cNvSpPr txBox="1"/>
          <p:nvPr userDrawn="1"/>
        </p:nvSpPr>
        <p:spPr>
          <a:xfrm>
            <a:off x="1583499" y="6408674"/>
            <a:ext cx="7488832" cy="24843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r>
              <a:rPr lang="de-CH" sz="933" b="0" kern="120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PHBern,</a:t>
            </a:r>
            <a:r>
              <a:rPr lang="de-CH" sz="933" b="0" kern="1200" baseline="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t> IHP, Heilpädagogische Fachberatung, Fabienne Sieger</a:t>
            </a:r>
            <a:endParaRPr lang="de-CH" sz="933" kern="1200" baseline="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414541" y="6405035"/>
            <a:ext cx="428887" cy="535564"/>
          </a:xfrm>
          <a:prstGeom prst="rect">
            <a:avLst/>
          </a:prstGeom>
          <a:noFill/>
        </p:spPr>
        <p:txBody>
          <a:bodyPr wrap="square" lIns="103852" tIns="51927" rIns="103852" bIns="51927" rtlCol="0">
            <a:spAutoFit/>
          </a:bodyPr>
          <a:lstStyle/>
          <a:p>
            <a:pPr marL="0" marR="0" indent="0" algn="r" defTabSz="103850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D23FAC-0B9F-41EC-9B0F-03E365D511C9}" type="slidenum">
              <a:rPr lang="de-CH" sz="933" b="0" kern="1200" smtClean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rPr>
              <a:pPr marL="0" marR="0" indent="0" algn="r" defTabSz="103850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lang="de-CH" sz="933" b="0" kern="1200" dirty="0">
              <a:solidFill>
                <a:schemeClr val="tx1"/>
              </a:solidFill>
              <a:latin typeface="+mj-lt"/>
              <a:ea typeface="MS PGothic" pitchFamily="34" charset="-128"/>
              <a:cs typeface="+mn-cs"/>
            </a:endParaRPr>
          </a:p>
          <a:p>
            <a:endParaRPr lang="de-CH" sz="933" dirty="0">
              <a:latin typeface="+mj-lt"/>
            </a:endParaRPr>
          </a:p>
        </p:txBody>
      </p:sp>
      <p:pic>
        <p:nvPicPr>
          <p:cNvPr id="8" name="Bild 2" descr="Log_PHB_bordeau.jpg">
            <a:extLst>
              <a:ext uri="{FF2B5EF4-FFF2-40B4-BE49-F238E27FC236}">
                <a16:creationId xmlns:a16="http://schemas.microsoft.com/office/drawing/2014/main" id="{8FC70DB8-5392-435C-BA35-CCECEA5FAB3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9648395" y="6176330"/>
            <a:ext cx="1920213" cy="613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562708" y="6196343"/>
            <a:ext cx="11066584" cy="8127"/>
          </a:xfrm>
          <a:prstGeom prst="line">
            <a:avLst/>
          </a:prstGeom>
          <a:noFill/>
          <a:ln w="3175">
            <a:solidFill>
              <a:srgbClr val="B3B3B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3852" tIns="51927" rIns="103852" bIns="51927" anchor="ctr"/>
          <a:lstStyle/>
          <a:p>
            <a:pPr>
              <a:defRPr/>
            </a:pPr>
            <a:endParaRPr lang="de-DE" sz="2400">
              <a:latin typeface="Time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94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1" fontAlgn="base" hangingPunct="1">
        <a:lnSpc>
          <a:spcPts val="2725"/>
        </a:lnSpc>
        <a:spcBef>
          <a:spcPct val="0"/>
        </a:spcBef>
        <a:spcAft>
          <a:spcPct val="0"/>
        </a:spcAft>
        <a:defRPr sz="2133" b="1">
          <a:solidFill>
            <a:srgbClr val="000000"/>
          </a:solidFill>
          <a:latin typeface="Arial" charset="0"/>
          <a:ea typeface="MS PGothic" pitchFamily="34" charset="-128"/>
          <a:cs typeface="ＭＳ Ｐゴシック" charset="0"/>
        </a:defRPr>
      </a:lvl5pPr>
      <a:lvl6pPr marL="519252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6pPr>
      <a:lvl7pPr marL="1038503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7pPr>
      <a:lvl8pPr marL="1557756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8pPr>
      <a:lvl9pPr marL="2077008" algn="l" rtl="0" eaLnBrk="1" fontAlgn="base" hangingPunct="1">
        <a:spcBef>
          <a:spcPct val="0"/>
        </a:spcBef>
        <a:spcAft>
          <a:spcPct val="0"/>
        </a:spcAft>
        <a:defRPr sz="2267" b="1">
          <a:solidFill>
            <a:srgbClr val="A60030"/>
          </a:solidFill>
          <a:latin typeface="Arial" charset="0"/>
          <a:ea typeface="ＭＳ Ｐゴシック" charset="0"/>
        </a:defRPr>
      </a:lvl9pPr>
    </p:titleStyle>
    <p:bodyStyle>
      <a:lvl1pPr marL="21635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49066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2133">
          <a:solidFill>
            <a:schemeClr val="tx1"/>
          </a:solidFill>
          <a:latin typeface="+mn-lt"/>
          <a:ea typeface="MS PGothic" pitchFamily="34" charset="-128"/>
        </a:defRPr>
      </a:lvl2pPr>
      <a:lvl3pPr marL="1081774" indent="-216356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  <a:ea typeface="MS PGothic" pitchFamily="34" charset="-128"/>
        </a:defRPr>
      </a:lvl3pPr>
      <a:lvl4pPr marL="1514483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•"/>
        <a:defRPr sz="1867">
          <a:solidFill>
            <a:schemeClr val="tx1"/>
          </a:solidFill>
          <a:latin typeface="+mn-lt"/>
          <a:ea typeface="MS PGothic" pitchFamily="34" charset="-128"/>
        </a:defRPr>
      </a:lvl4pPr>
      <a:lvl5pPr marL="1947195" indent="-216356" algn="l" rtl="0" eaLnBrk="1" fontAlgn="base" hangingPunct="1">
        <a:spcBef>
          <a:spcPct val="20000"/>
        </a:spcBef>
        <a:spcAft>
          <a:spcPct val="0"/>
        </a:spcAft>
        <a:buFont typeface="Times" pitchFamily="-84" charset="0"/>
        <a:buChar char="–"/>
        <a:defRPr sz="1733">
          <a:solidFill>
            <a:schemeClr val="tx1"/>
          </a:solidFill>
          <a:latin typeface="+mn-lt"/>
          <a:ea typeface="MS PGothic" pitchFamily="34" charset="-128"/>
        </a:defRPr>
      </a:lvl5pPr>
      <a:lvl6pPr marL="2466446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6pPr>
      <a:lvl7pPr marL="2985697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7pPr>
      <a:lvl8pPr marL="3504948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8pPr>
      <a:lvl9pPr marL="4024202" indent="-216356" algn="l" rtl="0" eaLnBrk="1" fontAlgn="base" hangingPunct="1">
        <a:spcBef>
          <a:spcPct val="20000"/>
        </a:spcBef>
        <a:spcAft>
          <a:spcPct val="0"/>
        </a:spcAft>
        <a:buFont typeface="Times" charset="0"/>
        <a:buChar char="–"/>
        <a:defRPr sz="173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925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8503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756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7008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6259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5510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34762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54015" algn="l" defTabSz="5192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095B0D6-827E-4F4E-95A2-CED2F78679C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1631" y="260648"/>
            <a:ext cx="10128739" cy="768085"/>
          </a:xfrm>
        </p:spPr>
        <p:txBody>
          <a:bodyPr/>
          <a:lstStyle/>
          <a:p>
            <a:pPr algn="ctr"/>
            <a:r>
              <a:rPr lang="de-CH" sz="4100" dirty="0">
                <a:latin typeface="+mj-lt"/>
                <a:ea typeface="MS PGothic"/>
              </a:rPr>
              <a:t>Aufgabengestaltung</a:t>
            </a:r>
          </a:p>
          <a:p>
            <a:pPr algn="ctr"/>
            <a:r>
              <a:rPr lang="de-CH" dirty="0">
                <a:latin typeface="+mj-lt"/>
              </a:rPr>
              <a:t>Theater und </a:t>
            </a:r>
            <a:r>
              <a:rPr lang="de-CH" dirty="0" err="1">
                <a:latin typeface="+mj-lt"/>
              </a:rPr>
              <a:t>rollenspiel</a:t>
            </a:r>
            <a:endParaRPr lang="de-CH" dirty="0">
              <a:latin typeface="+mj-lt"/>
            </a:endParaRPr>
          </a:p>
        </p:txBody>
      </p:sp>
      <p:pic>
        <p:nvPicPr>
          <p:cNvPr id="4" name="Grafik 3" descr="Ein Bild, das Kleidung, Stoff, rot, Weinrot enthält.&#10;&#10;Automatisch generierte Beschreibung">
            <a:extLst>
              <a:ext uri="{FF2B5EF4-FFF2-40B4-BE49-F238E27FC236}">
                <a16:creationId xmlns:a16="http://schemas.microsoft.com/office/drawing/2014/main" id="{D9ADBAD3-A9D1-39DD-594E-138A5F1A4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0" y="1789684"/>
            <a:ext cx="4320000" cy="432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6675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368"/>
    </mc:Choice>
    <mc:Fallback xmlns="">
      <p:transition spd="slow" advTm="11336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/>
              <a:t>Aufgabengestaltung – </a:t>
            </a:r>
            <a:r>
              <a:rPr lang="de-CH" dirty="0" err="1"/>
              <a:t>theater</a:t>
            </a:r>
            <a:r>
              <a:rPr lang="de-CH" dirty="0"/>
              <a:t> und </a:t>
            </a:r>
            <a:r>
              <a:rPr lang="de-CH" dirty="0" err="1"/>
              <a:t>rollenspiel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2708" y="740701"/>
            <a:ext cx="11066584" cy="531201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CH" sz="1800" u="sng" dirty="0">
                <a:latin typeface="Calibri"/>
                <a:ea typeface="Times New Roman" panose="02020603050405020304" pitchFamily="18" charset="0"/>
                <a:cs typeface="Calibri"/>
              </a:rPr>
              <a:t>Funktionierende Strategien und hilfreiche Umstände in meiner Schulzeit: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Das Spielen vorgefertigter Texte.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Inhaltlich subjektiv ansprechende Theaterstücke und –Themen.</a:t>
            </a:r>
          </a:p>
          <a:p>
            <a:pPr>
              <a:lnSpc>
                <a:spcPct val="150000"/>
              </a:lnSpc>
            </a:pP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Genügend Zeit, wenn selbst zu erarbeitende Theaterkleinstücke eingeübt werden müssen.</a:t>
            </a:r>
          </a:p>
          <a:p>
            <a:pPr marL="0" indent="0">
              <a:lnSpc>
                <a:spcPct val="150000"/>
              </a:lnSpc>
              <a:buNone/>
            </a:pPr>
            <a:endParaRPr lang="de-CH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87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2708" y="164638"/>
            <a:ext cx="11066584" cy="393279"/>
          </a:xfrm>
        </p:spPr>
        <p:txBody>
          <a:bodyPr/>
          <a:lstStyle/>
          <a:p>
            <a:r>
              <a:rPr lang="de-CH" dirty="0"/>
              <a:t>Aufgabengestaltung – </a:t>
            </a:r>
            <a:r>
              <a:rPr lang="de-CH" dirty="0" err="1"/>
              <a:t>theater</a:t>
            </a:r>
            <a:r>
              <a:rPr lang="de-CH" dirty="0"/>
              <a:t> und Rollenspiel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62708" y="740701"/>
            <a:ext cx="11066584" cy="531201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CH" sz="1800" u="sng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Was auch noch geholfen hätte:</a:t>
            </a:r>
          </a:p>
          <a:p>
            <a:pPr>
              <a:lnSpc>
                <a:spcPct val="150000"/>
              </a:lnSpc>
            </a:pPr>
            <a:r>
              <a:rPr lang="de-CH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Mitschauspieler:innen</a:t>
            </a: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 halten sich an eingeübte Dialoge, keine spontanen Improvisationen (Kann so von </a:t>
            </a:r>
            <a:r>
              <a:rPr lang="de-CH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Mitschüler:innen</a:t>
            </a: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 kaum verlangt werden, zumal sich einige Kinder eher Kontext und ungefähren Aussagesinn als den genauen Wortlaut merken, aber eventuell hat es ja mehrere eher wortgetreue </a:t>
            </a:r>
            <a:r>
              <a:rPr lang="de-CH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Schüler:innen</a:t>
            </a:r>
            <a:r>
              <a:rPr lang="de-CH" sz="1800" dirty="0">
                <a:latin typeface="Calibri" panose="020F0502020204030204" pitchFamily="34" charset="0"/>
                <a:cs typeface="Calibri" panose="020F0502020204030204" pitchFamily="34" charset="0"/>
              </a:rPr>
              <a:t> in einer Klasse, die sich gerne zu einer improvisierungsfreien Rollenspielgruppe zusammenfänden).</a:t>
            </a:r>
          </a:p>
          <a:p>
            <a:pPr marL="389255" indent="-389255">
              <a:lnSpc>
                <a:spcPct val="150000"/>
              </a:lnSpc>
            </a:pPr>
            <a:r>
              <a:rPr lang="de-CH" sz="1800" dirty="0">
                <a:latin typeface="Calibri"/>
                <a:ea typeface="MS PGothic"/>
                <a:cs typeface="Calibri"/>
              </a:rPr>
              <a:t>Zusatzzeit und Unterstützung (durch eine Person oder Anregungs- und Ideenkatalog) beim freien Improvisieren von kleinen Rollenspielsequenzen (das schwächt zwar das wirklich «freie» Improvisieren ab, hätte mir aber eine sinnvolle Teilhabe an diesen Sequenzen </a:t>
            </a:r>
            <a:r>
              <a:rPr lang="de-CH" sz="1800">
                <a:latin typeface="Calibri"/>
                <a:ea typeface="MS PGothic"/>
                <a:cs typeface="Calibri"/>
              </a:rPr>
              <a:t>erlaubt).</a:t>
            </a:r>
            <a:endParaRPr lang="de-CH" sz="1800" dirty="0">
              <a:latin typeface="Calibri"/>
              <a:ea typeface="MS PGothic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158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PT Vorlage Dozierende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asisvorlage Präsentation Dozierende 16zu9" id="{B5758384-5784-4661-A0F2-B4F061FEEC72}" vid="{2C291234-BBEA-4535-A824-9DA3B06D6D0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</Words>
  <Application>Microsoft Office PowerPoint</Application>
  <PresentationFormat>Breitbild</PresentationFormat>
  <Paragraphs>11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0" baseType="lpstr">
      <vt:lpstr>MS UI Gothic</vt:lpstr>
      <vt:lpstr>Arial</vt:lpstr>
      <vt:lpstr>Calibri</vt:lpstr>
      <vt:lpstr>Syntax LT Std</vt:lpstr>
      <vt:lpstr>Times</vt:lpstr>
      <vt:lpstr>Times New Roman</vt:lpstr>
      <vt:lpstr>PPT Vorlage Dozierende</vt:lpstr>
      <vt:lpstr>PowerPoint-Präsentation</vt:lpstr>
      <vt:lpstr>Aufgabengestaltung – theater und rollenspiel</vt:lpstr>
      <vt:lpstr>Aufgabengestaltung – theater und Rollenspiel</vt:lpstr>
    </vt:vector>
  </TitlesOfParts>
  <Company>PHBern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Sieger, Fabienne</dc:creator>
  <cp:lastModifiedBy>Zutter, Kristian</cp:lastModifiedBy>
  <cp:revision>7</cp:revision>
  <dcterms:created xsi:type="dcterms:W3CDTF">2023-06-06T07:52:12Z</dcterms:created>
  <dcterms:modified xsi:type="dcterms:W3CDTF">2024-02-26T12:53:27Z</dcterms:modified>
</cp:coreProperties>
</file>