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30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AD37F6-33C5-4890-8316-F3D993F3AC30}" v="4" dt="2023-11-07T13:05:27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ädler, Judith" userId="b75518b6-4434-4a1d-b498-c215ef793353" providerId="ADAL" clId="{E6AD37F6-33C5-4890-8316-F3D993F3AC30}"/>
    <pc:docChg chg="modSld">
      <pc:chgData name="Städler, Judith" userId="b75518b6-4434-4a1d-b498-c215ef793353" providerId="ADAL" clId="{E6AD37F6-33C5-4890-8316-F3D993F3AC30}" dt="2023-11-07T13:05:27.515" v="3" actId="20577"/>
      <pc:docMkLst>
        <pc:docMk/>
      </pc:docMkLst>
      <pc:sldChg chg="modSp">
        <pc:chgData name="Städler, Judith" userId="b75518b6-4434-4a1d-b498-c215ef793353" providerId="ADAL" clId="{E6AD37F6-33C5-4890-8316-F3D993F3AC30}" dt="2023-11-07T13:05:27.515" v="3" actId="20577"/>
        <pc:sldMkLst>
          <pc:docMk/>
          <pc:sldMk cId="3125546921" sldId="330"/>
        </pc:sldMkLst>
        <pc:spChg chg="mod">
          <ac:chgData name="Städler, Judith" userId="b75518b6-4434-4a1d-b498-c215ef793353" providerId="ADAL" clId="{E6AD37F6-33C5-4890-8316-F3D993F3AC30}" dt="2023-11-07T13:05:27.515" v="3" actId="20577"/>
          <ac:spMkLst>
            <pc:docMk/>
            <pc:sldMk cId="3125546921" sldId="330"/>
            <ac:spMk id="4" creationId="{00000000-0000-0000-0000-000000000000}"/>
          </ac:spMkLst>
        </pc:spChg>
      </pc:sldChg>
    </pc:docChg>
  </pc:docChgLst>
  <pc:docChgLst>
    <pc:chgData name="Clopath, Jennifer" userId="S::jennifer.clopath@phbern.ch::f41cdd65-0148-4e25-b29d-f41432082555" providerId="AD" clId="Web-{BA58C4FC-B99A-C4CE-CC5B-C54CCFDF3483}"/>
    <pc:docChg chg="modSld">
      <pc:chgData name="Clopath, Jennifer" userId="S::jennifer.clopath@phbern.ch::f41cdd65-0148-4e25-b29d-f41432082555" providerId="AD" clId="Web-{BA58C4FC-B99A-C4CE-CC5B-C54CCFDF3483}" dt="2023-10-09T14:45:06.127" v="0" actId="20577"/>
      <pc:docMkLst>
        <pc:docMk/>
      </pc:docMkLst>
      <pc:sldChg chg="modSp">
        <pc:chgData name="Clopath, Jennifer" userId="S::jennifer.clopath@phbern.ch::f41cdd65-0148-4e25-b29d-f41432082555" providerId="AD" clId="Web-{BA58C4FC-B99A-C4CE-CC5B-C54CCFDF3483}" dt="2023-10-09T14:45:06.127" v="0" actId="20577"/>
        <pc:sldMkLst>
          <pc:docMk/>
          <pc:sldMk cId="515338111" sldId="317"/>
        </pc:sldMkLst>
        <pc:spChg chg="mod">
          <ac:chgData name="Clopath, Jennifer" userId="S::jennifer.clopath@phbern.ch::f41cdd65-0148-4e25-b29d-f41432082555" providerId="AD" clId="Web-{BA58C4FC-B99A-C4CE-CC5B-C54CCFDF3483}" dt="2023-10-09T14:45:06.127" v="0" actId="20577"/>
          <ac:spMkLst>
            <pc:docMk/>
            <pc:sldMk cId="515338111" sldId="317"/>
            <ac:spMk id="2" creationId="{D095B0D6-827E-4F4E-95A2-CED2F78679C8}"/>
          </ac:spMkLst>
        </pc:spChg>
      </pc:sldChg>
    </pc:docChg>
  </pc:docChgLst>
  <pc:docChgLst>
    <pc:chgData name="Sieger, Fabienne" userId="7f575595-508d-48eb-9f91-649ad79076b3" providerId="ADAL" clId="{90845760-B0DF-40E4-A1F9-87E322876430}"/>
    <pc:docChg chg="custSel modSld modMainMaster">
      <pc:chgData name="Sieger, Fabienne" userId="7f575595-508d-48eb-9f91-649ad79076b3" providerId="ADAL" clId="{90845760-B0DF-40E4-A1F9-87E322876430}" dt="2023-06-07T08:59:33.495" v="6"/>
      <pc:docMkLst>
        <pc:docMk/>
      </pc:docMkLst>
      <pc:sldChg chg="addSp delSp modSp modTransition modAnim">
        <pc:chgData name="Sieger, Fabienne" userId="7f575595-508d-48eb-9f91-649ad79076b3" providerId="ADAL" clId="{90845760-B0DF-40E4-A1F9-87E322876430}" dt="2023-06-07T08:59:33.495" v="6"/>
        <pc:sldMkLst>
          <pc:docMk/>
          <pc:sldMk cId="515338111" sldId="317"/>
        </pc:sldMkLst>
        <pc:picChg chg="add del mod">
          <ac:chgData name="Sieger, Fabienne" userId="7f575595-508d-48eb-9f91-649ad79076b3" providerId="ADAL" clId="{90845760-B0DF-40E4-A1F9-87E322876430}" dt="2023-06-07T08:57:46.422" v="5"/>
          <ac:picMkLst>
            <pc:docMk/>
            <pc:sldMk cId="515338111" sldId="317"/>
            <ac:picMk id="3" creationId="{C696BF14-6192-2D44-A388-3388574A1E8F}"/>
          </ac:picMkLst>
        </pc:picChg>
        <pc:picChg chg="add mod">
          <ac:chgData name="Sieger, Fabienne" userId="7f575595-508d-48eb-9f91-649ad79076b3" providerId="ADAL" clId="{90845760-B0DF-40E4-A1F9-87E322876430}" dt="2023-06-07T08:59:33.495" v="6"/>
          <ac:picMkLst>
            <pc:docMk/>
            <pc:sldMk cId="515338111" sldId="317"/>
            <ac:picMk id="4" creationId="{5DB8ED9B-B823-4BFA-BC8F-46713693D46B}"/>
          </ac:picMkLst>
        </pc:picChg>
      </pc:sldChg>
      <pc:sldChg chg="modSp modTransition">
        <pc:chgData name="Sieger, Fabienne" userId="7f575595-508d-48eb-9f91-649ad79076b3" providerId="ADAL" clId="{90845760-B0DF-40E4-A1F9-87E322876430}" dt="2023-06-07T08:57:46.422" v="5"/>
        <pc:sldMkLst>
          <pc:docMk/>
          <pc:sldMk cId="3125546921" sldId="330"/>
        </pc:sldMkLst>
        <pc:spChg chg="mod">
          <ac:chgData name="Sieger, Fabienne" userId="7f575595-508d-48eb-9f91-649ad79076b3" providerId="ADAL" clId="{90845760-B0DF-40E4-A1F9-87E322876430}" dt="2023-06-07T08:56:18.520" v="1" actId="2711"/>
          <ac:spMkLst>
            <pc:docMk/>
            <pc:sldMk cId="3125546921" sldId="330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90845760-B0DF-40E4-A1F9-87E322876430}" dt="2023-06-07T08:56:40.890" v="3" actId="478"/>
        <pc:sldMasterMkLst>
          <pc:docMk/>
          <pc:sldMasterMk cId="1915805458" sldId="2147483660"/>
        </pc:sldMasterMkLst>
        <pc:spChg chg="mod">
          <ac:chgData name="Sieger, Fabienne" userId="7f575595-508d-48eb-9f91-649ad79076b3" providerId="ADAL" clId="{90845760-B0DF-40E4-A1F9-87E322876430}" dt="2023-06-07T08:56:36.542" v="2"/>
          <ac:spMkLst>
            <pc:docMk/>
            <pc:sldMasterMk cId="1915805458" sldId="2147483660"/>
            <ac:spMk id="2" creationId="{00000000-0000-0000-0000-000000000000}"/>
          </ac:spMkLst>
        </pc:spChg>
        <pc:spChg chg="del">
          <ac:chgData name="Sieger, Fabienne" userId="7f575595-508d-48eb-9f91-649ad79076b3" providerId="ADAL" clId="{90845760-B0DF-40E4-A1F9-87E322876430}" dt="2023-06-07T08:56:40.890" v="3" actId="478"/>
          <ac:spMkLst>
            <pc:docMk/>
            <pc:sldMasterMk cId="1915805458" sldId="2147483660"/>
            <ac:spMk id="9" creationId="{DAAB8E7E-A581-4304-B52F-9DAE88D9503C}"/>
          </ac:spMkLst>
        </pc:spChg>
      </pc:sldMasterChg>
    </pc:docChg>
  </pc:docChgLst>
  <pc:docChgLst>
    <pc:chgData name="Sieger, Fabienne" userId="7f575595-508d-48eb-9f91-649ad79076b3" providerId="ADAL" clId="{7B11E073-C6D8-4EAD-8341-C6215F2CFEB3}"/>
    <pc:docChg chg="modSld">
      <pc:chgData name="Sieger, Fabienne" userId="7f575595-508d-48eb-9f91-649ad79076b3" providerId="ADAL" clId="{7B11E073-C6D8-4EAD-8341-C6215F2CFEB3}" dt="2023-09-15T11:17:15.423" v="50" actId="20577"/>
      <pc:docMkLst>
        <pc:docMk/>
      </pc:docMkLst>
      <pc:sldChg chg="modSp mod">
        <pc:chgData name="Sieger, Fabienne" userId="7f575595-508d-48eb-9f91-649ad79076b3" providerId="ADAL" clId="{7B11E073-C6D8-4EAD-8341-C6215F2CFEB3}" dt="2023-09-15T10:58:15.581" v="1" actId="692"/>
        <pc:sldMkLst>
          <pc:docMk/>
          <pc:sldMk cId="515338111" sldId="317"/>
        </pc:sldMkLst>
        <pc:picChg chg="mod">
          <ac:chgData name="Sieger, Fabienne" userId="7f575595-508d-48eb-9f91-649ad79076b3" providerId="ADAL" clId="{7B11E073-C6D8-4EAD-8341-C6215F2CFEB3}" dt="2023-09-15T10:58:15.581" v="1" actId="692"/>
          <ac:picMkLst>
            <pc:docMk/>
            <pc:sldMk cId="515338111" sldId="317"/>
            <ac:picMk id="5" creationId="{80BE588A-9C19-5D20-FA8E-22751640BC03}"/>
          </ac:picMkLst>
        </pc:picChg>
      </pc:sldChg>
      <pc:sldChg chg="modSp">
        <pc:chgData name="Sieger, Fabienne" userId="7f575595-508d-48eb-9f91-649ad79076b3" providerId="ADAL" clId="{7B11E073-C6D8-4EAD-8341-C6215F2CFEB3}" dt="2023-09-15T11:17:15.423" v="50" actId="20577"/>
        <pc:sldMkLst>
          <pc:docMk/>
          <pc:sldMk cId="3125546921" sldId="330"/>
        </pc:sldMkLst>
        <pc:spChg chg="mod">
          <ac:chgData name="Sieger, Fabienne" userId="7f575595-508d-48eb-9f91-649ad79076b3" providerId="ADAL" clId="{7B11E073-C6D8-4EAD-8341-C6215F2CFEB3}" dt="2023-09-15T11:17:15.423" v="50" actId="20577"/>
          <ac:spMkLst>
            <pc:docMk/>
            <pc:sldMk cId="3125546921" sldId="330"/>
            <ac:spMk id="4" creationId="{00000000-0000-0000-0000-000000000000}"/>
          </ac:spMkLst>
        </pc:spChg>
      </pc:sldChg>
    </pc:docChg>
  </pc:docChgLst>
  <pc:docChgLst>
    <pc:chgData name="Clopath, Jennifer" userId="S::jennifer.clopath@phbern.ch::f41cdd65-0148-4e25-b29d-f41432082555" providerId="AD" clId="Web-{4BD1CC91-470C-6AF3-C58E-57FA2DDC82E6}"/>
    <pc:docChg chg="modSld">
      <pc:chgData name="Clopath, Jennifer" userId="S::jennifer.clopath@phbern.ch::f41cdd65-0148-4e25-b29d-f41432082555" providerId="AD" clId="Web-{4BD1CC91-470C-6AF3-C58E-57FA2DDC82E6}" dt="2023-10-09T14:51:04.565" v="1" actId="20577"/>
      <pc:docMkLst>
        <pc:docMk/>
      </pc:docMkLst>
      <pc:sldChg chg="modSp">
        <pc:chgData name="Clopath, Jennifer" userId="S::jennifer.clopath@phbern.ch::f41cdd65-0148-4e25-b29d-f41432082555" providerId="AD" clId="Web-{4BD1CC91-470C-6AF3-C58E-57FA2DDC82E6}" dt="2023-10-09T14:51:04.565" v="1" actId="20577"/>
        <pc:sldMkLst>
          <pc:docMk/>
          <pc:sldMk cId="3125546921" sldId="330"/>
        </pc:sldMkLst>
        <pc:spChg chg="mod">
          <ac:chgData name="Clopath, Jennifer" userId="S::jennifer.clopath@phbern.ch::f41cdd65-0148-4e25-b29d-f41432082555" providerId="AD" clId="Web-{4BD1CC91-470C-6AF3-C58E-57FA2DDC82E6}" dt="2023-10-09T14:51:04.565" v="1" actId="20577"/>
          <ac:spMkLst>
            <pc:docMk/>
            <pc:sldMk cId="3125546921" sldId="330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1DC509CD-2F19-40DF-8E5E-795DAC85EBAC}"/>
    <pc:docChg chg="modSld">
      <pc:chgData name="Sieger, Fabienne" userId="7f575595-508d-48eb-9f91-649ad79076b3" providerId="ADAL" clId="{1DC509CD-2F19-40DF-8E5E-795DAC85EBAC}" dt="2023-07-04T08:21:50.400" v="4" actId="1076"/>
      <pc:docMkLst>
        <pc:docMk/>
      </pc:docMkLst>
      <pc:sldChg chg="addSp modSp mod">
        <pc:chgData name="Sieger, Fabienne" userId="7f575595-508d-48eb-9f91-649ad79076b3" providerId="ADAL" clId="{1DC509CD-2F19-40DF-8E5E-795DAC85EBAC}" dt="2023-07-04T08:21:50.400" v="4" actId="1076"/>
        <pc:sldMkLst>
          <pc:docMk/>
          <pc:sldMk cId="515338111" sldId="317"/>
        </pc:sldMkLst>
        <pc:picChg chg="add mod">
          <ac:chgData name="Sieger, Fabienne" userId="7f575595-508d-48eb-9f91-649ad79076b3" providerId="ADAL" clId="{1DC509CD-2F19-40DF-8E5E-795DAC85EBAC}" dt="2023-07-04T08:21:50.400" v="4" actId="1076"/>
          <ac:picMkLst>
            <pc:docMk/>
            <pc:sldMk cId="515338111" sldId="317"/>
            <ac:picMk id="5" creationId="{80BE588A-9C19-5D20-FA8E-22751640BC0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59726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1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316251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6081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92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378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r>
              <a:rPr lang="de-CH" sz="9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</a:t>
            </a:r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 IHP, Heilpädagogische Fachberatung, Fabienne Sieger</a:t>
            </a:r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80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sz="4100" dirty="0">
                <a:latin typeface="+mj-lt"/>
                <a:ea typeface="MS PGothic"/>
              </a:rPr>
              <a:t>Aufgabengestaltung</a:t>
            </a:r>
          </a:p>
          <a:p>
            <a:pPr algn="ctr"/>
            <a:r>
              <a:rPr lang="de-CH" dirty="0">
                <a:latin typeface="+mj-lt"/>
              </a:rPr>
              <a:t>Vorträge und </a:t>
            </a:r>
            <a:r>
              <a:rPr lang="de-CH" dirty="0" err="1">
                <a:latin typeface="+mj-lt"/>
              </a:rPr>
              <a:t>referate</a:t>
            </a:r>
            <a:endParaRPr lang="de-CH" dirty="0">
              <a:latin typeface="+mj-lt"/>
            </a:endParaRPr>
          </a:p>
        </p:txBody>
      </p:sp>
      <p:pic>
        <p:nvPicPr>
          <p:cNvPr id="5" name="Grafik 4" descr="Ein Bild, das Muster, Stoff enthält.&#10;&#10;Automatisch generierte Beschreibung">
            <a:extLst>
              <a:ext uri="{FF2B5EF4-FFF2-40B4-BE49-F238E27FC236}">
                <a16:creationId xmlns:a16="http://schemas.microsoft.com/office/drawing/2014/main" id="{80BE588A-9C19-5D20-FA8E-22751640B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88160"/>
            <a:ext cx="4320000" cy="4320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51533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87"/>
    </mc:Choice>
    <mc:Fallback xmlns="">
      <p:transition spd="slow" advTm="10008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Aufgabengestaltung – </a:t>
            </a:r>
            <a:r>
              <a:rPr lang="de-CH" dirty="0" err="1"/>
              <a:t>vorträge</a:t>
            </a:r>
            <a:r>
              <a:rPr lang="de-CH" dirty="0"/>
              <a:t> und </a:t>
            </a:r>
            <a:r>
              <a:rPr lang="de-CH" dirty="0" err="1"/>
              <a:t>referate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/>
                <a:ea typeface="Times New Roman" panose="02020603050405020304" pitchFamily="18" charset="0"/>
                <a:cs typeface="Calibri"/>
              </a:rPr>
              <a:t>Funktionierende Strategien und hilfreiche Umstände in meiner Schulzeit: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Vorträge über Themen wählen können, die sich mit subjektiv relevanten Interessen decken oder zumindest mit ihnen verknüpfen lassen.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Klare Anforderungsangaben zu Inhalten, Schwerpunkten und Dauer.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Was noch geholfen hätte: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Kein Gewichten von Blickkontakt und Interaktion mit dem Publikum.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Die Möglichkeit Referate aufzunehmen und in der Klasse abzuspielen, während beispielsweise veranschaulichendes Material in Echtzeit gezeigt </a:t>
            </a:r>
            <a:r>
              <a:rPr lang="de-CH" sz="1800">
                <a:latin typeface="Calibri" panose="020F0502020204030204" pitchFamily="34" charset="0"/>
                <a:cs typeface="Calibri" panose="020F0502020204030204" pitchFamily="34" charset="0"/>
              </a:rPr>
              <a:t>werden könnte.</a:t>
            </a:r>
            <a:endParaRPr lang="de-CH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4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Breitbild</PresentationFormat>
  <Paragraphs>9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Aufgabengestaltung – vorträge und referate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7</cp:revision>
  <dcterms:created xsi:type="dcterms:W3CDTF">2023-06-06T07:51:29Z</dcterms:created>
  <dcterms:modified xsi:type="dcterms:W3CDTF">2024-02-26T12:53:41Z</dcterms:modified>
</cp:coreProperties>
</file>