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22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1D800-E64F-437B-ACAB-B9E3FA0EE9B2}" v="6" dt="2023-11-07T13:06:03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0B97E241-C53A-4B80-B484-D80EF6341AEF}"/>
    <pc:docChg chg="modSld">
      <pc:chgData name="Sieger, Fabienne" userId="7f575595-508d-48eb-9f91-649ad79076b3" providerId="ADAL" clId="{0B97E241-C53A-4B80-B484-D80EF6341AEF}" dt="2023-09-15T10:59:35.966" v="10" actId="120"/>
      <pc:docMkLst>
        <pc:docMk/>
      </pc:docMkLst>
      <pc:sldChg chg="modSp mod">
        <pc:chgData name="Sieger, Fabienne" userId="7f575595-508d-48eb-9f91-649ad79076b3" providerId="ADAL" clId="{0B97E241-C53A-4B80-B484-D80EF6341AEF}" dt="2023-09-15T10:59:04.816" v="1" actId="692"/>
        <pc:sldMkLst>
          <pc:docMk/>
          <pc:sldMk cId="16596527" sldId="313"/>
        </pc:sldMkLst>
        <pc:picChg chg="mod">
          <ac:chgData name="Sieger, Fabienne" userId="7f575595-508d-48eb-9f91-649ad79076b3" providerId="ADAL" clId="{0B97E241-C53A-4B80-B484-D80EF6341AEF}" dt="2023-09-15T10:59:04.816" v="1" actId="692"/>
          <ac:picMkLst>
            <pc:docMk/>
            <pc:sldMk cId="16596527" sldId="313"/>
            <ac:picMk id="4" creationId="{001C8499-4891-1181-E84B-D01C56F84647}"/>
          </ac:picMkLst>
        </pc:picChg>
      </pc:sldChg>
      <pc:sldChg chg="modSp">
        <pc:chgData name="Sieger, Fabienne" userId="7f575595-508d-48eb-9f91-649ad79076b3" providerId="ADAL" clId="{0B97E241-C53A-4B80-B484-D80EF6341AEF}" dt="2023-09-15T10:59:35.966" v="10" actId="120"/>
        <pc:sldMkLst>
          <pc:docMk/>
          <pc:sldMk cId="990873547" sldId="322"/>
        </pc:sldMkLst>
        <pc:spChg chg="mod">
          <ac:chgData name="Sieger, Fabienne" userId="7f575595-508d-48eb-9f91-649ad79076b3" providerId="ADAL" clId="{0B97E241-C53A-4B80-B484-D80EF6341AEF}" dt="2023-09-15T10:59:35.966" v="10" actId="120"/>
          <ac:spMkLst>
            <pc:docMk/>
            <pc:sldMk cId="990873547" sldId="322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DCC1D800-E64F-437B-ACAB-B9E3FA0EE9B2}"/>
    <pc:docChg chg="modSld">
      <pc:chgData name="Städler, Judith" userId="b75518b6-4434-4a1d-b498-c215ef793353" providerId="ADAL" clId="{DCC1D800-E64F-437B-ACAB-B9E3FA0EE9B2}" dt="2023-11-07T13:06:03.413" v="5" actId="20577"/>
      <pc:docMkLst>
        <pc:docMk/>
      </pc:docMkLst>
      <pc:sldChg chg="modSp">
        <pc:chgData name="Städler, Judith" userId="b75518b6-4434-4a1d-b498-c215ef793353" providerId="ADAL" clId="{DCC1D800-E64F-437B-ACAB-B9E3FA0EE9B2}" dt="2023-11-07T13:06:03.413" v="5" actId="20577"/>
        <pc:sldMkLst>
          <pc:docMk/>
          <pc:sldMk cId="990873547" sldId="322"/>
        </pc:sldMkLst>
        <pc:spChg chg="mod">
          <ac:chgData name="Städler, Judith" userId="b75518b6-4434-4a1d-b498-c215ef793353" providerId="ADAL" clId="{DCC1D800-E64F-437B-ACAB-B9E3FA0EE9B2}" dt="2023-11-07T13:06:03.413" v="5" actId="20577"/>
          <ac:spMkLst>
            <pc:docMk/>
            <pc:sldMk cId="990873547" sldId="322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E32025EE-0934-425C-85DD-13B0C24687F2}"/>
    <pc:docChg chg="undo custSel modSld modMainMaster">
      <pc:chgData name="Sieger, Fabienne" userId="7f575595-508d-48eb-9f91-649ad79076b3" providerId="ADAL" clId="{E32025EE-0934-425C-85DD-13B0C24687F2}" dt="2023-07-04T08:03:12.249" v="92" actId="1076"/>
      <pc:docMkLst>
        <pc:docMk/>
      </pc:docMkLst>
      <pc:sldChg chg="addSp delSp modSp mod modTransition modAnim">
        <pc:chgData name="Sieger, Fabienne" userId="7f575595-508d-48eb-9f91-649ad79076b3" providerId="ADAL" clId="{E32025EE-0934-425C-85DD-13B0C24687F2}" dt="2023-07-04T08:03:12.249" v="92" actId="1076"/>
        <pc:sldMkLst>
          <pc:docMk/>
          <pc:sldMk cId="16596527" sldId="313"/>
        </pc:sldMkLst>
        <pc:picChg chg="add del mod">
          <ac:chgData name="Sieger, Fabienne" userId="7f575595-508d-48eb-9f91-649ad79076b3" providerId="ADAL" clId="{E32025EE-0934-425C-85DD-13B0C24687F2}" dt="2023-06-07T07:23:05.526" v="60"/>
          <ac:picMkLst>
            <pc:docMk/>
            <pc:sldMk cId="16596527" sldId="313"/>
            <ac:picMk id="3" creationId="{495985ED-C5FB-062C-9AC1-0B6210805AB5}"/>
          </ac:picMkLst>
        </pc:picChg>
        <pc:picChg chg="add mod">
          <ac:chgData name="Sieger, Fabienne" userId="7f575595-508d-48eb-9f91-649ad79076b3" providerId="ADAL" clId="{E32025EE-0934-425C-85DD-13B0C24687F2}" dt="2023-07-04T08:03:12.249" v="92" actId="1076"/>
          <ac:picMkLst>
            <pc:docMk/>
            <pc:sldMk cId="16596527" sldId="313"/>
            <ac:picMk id="4" creationId="{001C8499-4891-1181-E84B-D01C56F84647}"/>
          </ac:picMkLst>
        </pc:picChg>
        <pc:picChg chg="add del mod">
          <ac:chgData name="Sieger, Fabienne" userId="7f575595-508d-48eb-9f91-649ad79076b3" providerId="ADAL" clId="{E32025EE-0934-425C-85DD-13B0C24687F2}" dt="2023-06-07T07:23:40.389" v="62"/>
          <ac:picMkLst>
            <pc:docMk/>
            <pc:sldMk cId="16596527" sldId="313"/>
            <ac:picMk id="4" creationId="{4F60D76B-FC7C-F7A1-02EC-D9A29687DE90}"/>
          </ac:picMkLst>
        </pc:picChg>
        <pc:picChg chg="add del mod">
          <ac:chgData name="Sieger, Fabienne" userId="7f575595-508d-48eb-9f91-649ad79076b3" providerId="ADAL" clId="{E32025EE-0934-425C-85DD-13B0C24687F2}" dt="2023-06-07T07:25:42.183" v="64"/>
          <ac:picMkLst>
            <pc:docMk/>
            <pc:sldMk cId="16596527" sldId="313"/>
            <ac:picMk id="5" creationId="{B8B76D52-E7F0-FC87-E8E5-A3DFA7E4C416}"/>
          </ac:picMkLst>
        </pc:picChg>
        <pc:picChg chg="add del mod">
          <ac:chgData name="Sieger, Fabienne" userId="7f575595-508d-48eb-9f91-649ad79076b3" providerId="ADAL" clId="{E32025EE-0934-425C-85DD-13B0C24687F2}" dt="2023-06-07T07:29:49.731" v="66"/>
          <ac:picMkLst>
            <pc:docMk/>
            <pc:sldMk cId="16596527" sldId="313"/>
            <ac:picMk id="6" creationId="{6BA80559-0566-3C70-4B30-1754BEDC93EA}"/>
          </ac:picMkLst>
        </pc:picChg>
        <pc:picChg chg="add del mod">
          <ac:chgData name="Sieger, Fabienne" userId="7f575595-508d-48eb-9f91-649ad79076b3" providerId="ADAL" clId="{E32025EE-0934-425C-85DD-13B0C24687F2}" dt="2023-06-07T07:30:43.417" v="68"/>
          <ac:picMkLst>
            <pc:docMk/>
            <pc:sldMk cId="16596527" sldId="313"/>
            <ac:picMk id="7" creationId="{B3ABEF0E-B4F9-D58D-7B6E-BC95DBA5E221}"/>
          </ac:picMkLst>
        </pc:picChg>
        <pc:picChg chg="add del mod">
          <ac:chgData name="Sieger, Fabienne" userId="7f575595-508d-48eb-9f91-649ad79076b3" providerId="ADAL" clId="{E32025EE-0934-425C-85DD-13B0C24687F2}" dt="2023-06-07T07:36:12.813" v="70"/>
          <ac:picMkLst>
            <pc:docMk/>
            <pc:sldMk cId="16596527" sldId="313"/>
            <ac:picMk id="8" creationId="{31BE1D4C-77E2-6496-440E-41FD18C06AA6}"/>
          </ac:picMkLst>
        </pc:picChg>
        <pc:picChg chg="add del mod">
          <ac:chgData name="Sieger, Fabienne" userId="7f575595-508d-48eb-9f91-649ad79076b3" providerId="ADAL" clId="{E32025EE-0934-425C-85DD-13B0C24687F2}" dt="2023-06-07T07:37:03.380" v="72"/>
          <ac:picMkLst>
            <pc:docMk/>
            <pc:sldMk cId="16596527" sldId="313"/>
            <ac:picMk id="9" creationId="{013D8DA4-5458-1658-BA70-B35B3FCC32E4}"/>
          </ac:picMkLst>
        </pc:picChg>
        <pc:picChg chg="add del mod">
          <ac:chgData name="Sieger, Fabienne" userId="7f575595-508d-48eb-9f91-649ad79076b3" providerId="ADAL" clId="{E32025EE-0934-425C-85DD-13B0C24687F2}" dt="2023-06-07T07:38:30.663" v="74"/>
          <ac:picMkLst>
            <pc:docMk/>
            <pc:sldMk cId="16596527" sldId="313"/>
            <ac:picMk id="10" creationId="{C4B03ECC-8B42-EE96-0F38-94897E1A1E21}"/>
          </ac:picMkLst>
        </pc:picChg>
        <pc:picChg chg="add del mod">
          <ac:chgData name="Sieger, Fabienne" userId="7f575595-508d-48eb-9f91-649ad79076b3" providerId="ADAL" clId="{E32025EE-0934-425C-85DD-13B0C24687F2}" dt="2023-06-07T07:39:02.739" v="76"/>
          <ac:picMkLst>
            <pc:docMk/>
            <pc:sldMk cId="16596527" sldId="313"/>
            <ac:picMk id="11" creationId="{51C92E0E-3E8C-4A0E-51F1-513AAAA8193D}"/>
          </ac:picMkLst>
        </pc:picChg>
        <pc:picChg chg="add del mod">
          <ac:chgData name="Sieger, Fabienne" userId="7f575595-508d-48eb-9f91-649ad79076b3" providerId="ADAL" clId="{E32025EE-0934-425C-85DD-13B0C24687F2}" dt="2023-06-07T07:39:30.087" v="78"/>
          <ac:picMkLst>
            <pc:docMk/>
            <pc:sldMk cId="16596527" sldId="313"/>
            <ac:picMk id="12" creationId="{C1EF1597-A159-9C48-57F4-0FC7E8210ECD}"/>
          </ac:picMkLst>
        </pc:picChg>
        <pc:picChg chg="add del mod">
          <ac:chgData name="Sieger, Fabienne" userId="7f575595-508d-48eb-9f91-649ad79076b3" providerId="ADAL" clId="{E32025EE-0934-425C-85DD-13B0C24687F2}" dt="2023-06-07T07:39:47.049" v="80"/>
          <ac:picMkLst>
            <pc:docMk/>
            <pc:sldMk cId="16596527" sldId="313"/>
            <ac:picMk id="13" creationId="{6E6E0CAC-E607-60FF-BB65-9B38984830B3}"/>
          </ac:picMkLst>
        </pc:picChg>
        <pc:picChg chg="add del mod">
          <ac:chgData name="Sieger, Fabienne" userId="7f575595-508d-48eb-9f91-649ad79076b3" providerId="ADAL" clId="{E32025EE-0934-425C-85DD-13B0C24687F2}" dt="2023-06-07T07:40:13.850" v="82"/>
          <ac:picMkLst>
            <pc:docMk/>
            <pc:sldMk cId="16596527" sldId="313"/>
            <ac:picMk id="14" creationId="{9EAAEE88-1FCF-B87D-0048-B908C9B91BCD}"/>
          </ac:picMkLst>
        </pc:picChg>
        <pc:picChg chg="add del mod">
          <ac:chgData name="Sieger, Fabienne" userId="7f575595-508d-48eb-9f91-649ad79076b3" providerId="ADAL" clId="{E32025EE-0934-425C-85DD-13B0C24687F2}" dt="2023-06-07T07:40:39.529" v="84"/>
          <ac:picMkLst>
            <pc:docMk/>
            <pc:sldMk cId="16596527" sldId="313"/>
            <ac:picMk id="15" creationId="{AF7043EA-CDF3-22EB-7EF1-8DC9B7AA7D08}"/>
          </ac:picMkLst>
        </pc:picChg>
        <pc:picChg chg="add del mod">
          <ac:chgData name="Sieger, Fabienne" userId="7f575595-508d-48eb-9f91-649ad79076b3" providerId="ADAL" clId="{E32025EE-0934-425C-85DD-13B0C24687F2}" dt="2023-06-07T07:44:43.119" v="86"/>
          <ac:picMkLst>
            <pc:docMk/>
            <pc:sldMk cId="16596527" sldId="313"/>
            <ac:picMk id="16" creationId="{3D6DE092-988E-8BCE-E749-9F604FB32A3B}"/>
          </ac:picMkLst>
        </pc:picChg>
        <pc:picChg chg="add mod">
          <ac:chgData name="Sieger, Fabienne" userId="7f575595-508d-48eb-9f91-649ad79076b3" providerId="ADAL" clId="{E32025EE-0934-425C-85DD-13B0C24687F2}" dt="2023-06-07T07:46:30.658" v="87"/>
          <ac:picMkLst>
            <pc:docMk/>
            <pc:sldMk cId="16596527" sldId="313"/>
            <ac:picMk id="17" creationId="{8562EADB-EFCE-4BE6-BFFF-D47DA552DBBB}"/>
          </ac:picMkLst>
        </pc:picChg>
      </pc:sldChg>
      <pc:sldChg chg="modSp modTransition">
        <pc:chgData name="Sieger, Fabienne" userId="7f575595-508d-48eb-9f91-649ad79076b3" providerId="ADAL" clId="{E32025EE-0934-425C-85DD-13B0C24687F2}" dt="2023-06-07T07:44:43.119" v="86"/>
        <pc:sldMkLst>
          <pc:docMk/>
          <pc:sldMk cId="990873547" sldId="322"/>
        </pc:sldMkLst>
        <pc:spChg chg="mod">
          <ac:chgData name="Sieger, Fabienne" userId="7f575595-508d-48eb-9f91-649ad79076b3" providerId="ADAL" clId="{E32025EE-0934-425C-85DD-13B0C24687F2}" dt="2023-06-07T07:21:19.846" v="57" actId="255"/>
          <ac:spMkLst>
            <pc:docMk/>
            <pc:sldMk cId="990873547" sldId="322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E32025EE-0934-425C-85DD-13B0C24687F2}" dt="2023-06-07T07:20:58.536" v="55" actId="20577"/>
        <pc:sldMasterMkLst>
          <pc:docMk/>
          <pc:sldMasterMk cId="3920601913" sldId="2147483660"/>
        </pc:sldMasterMkLst>
        <pc:spChg chg="mod">
          <ac:chgData name="Sieger, Fabienne" userId="7f575595-508d-48eb-9f91-649ad79076b3" providerId="ADAL" clId="{E32025EE-0934-425C-85DD-13B0C24687F2}" dt="2023-06-07T07:20:58.536" v="55" actId="20577"/>
          <ac:spMkLst>
            <pc:docMk/>
            <pc:sldMasterMk cId="3920601913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E32025EE-0934-425C-85DD-13B0C24687F2}" dt="2023-06-07T07:20:25.160" v="0" actId="478"/>
          <ac:spMkLst>
            <pc:docMk/>
            <pc:sldMasterMk cId="3920601913" sldId="2147483660"/>
            <ac:spMk id="9" creationId="{DAAB8E7E-A581-4304-B52F-9DAE88D9503C}"/>
          </ac:spMkLst>
        </pc:spChg>
      </pc:sldMasterChg>
    </pc:docChg>
  </pc:docChgLst>
  <pc:docChgLst>
    <pc:chgData name="Clopath, Jennifer" userId="S::jennifer.clopath@phbern.ch::f41cdd65-0148-4e25-b29d-f41432082555" providerId="AD" clId="Web-{A8731BB4-99FC-F883-E3DD-0E4920F0D8D6}"/>
    <pc:docChg chg="modSld">
      <pc:chgData name="Clopath, Jennifer" userId="S::jennifer.clopath@phbern.ch::f41cdd65-0148-4e25-b29d-f41432082555" providerId="AD" clId="Web-{A8731BB4-99FC-F883-E3DD-0E4920F0D8D6}" dt="2023-10-09T14:45:51.375" v="0" actId="20577"/>
      <pc:docMkLst>
        <pc:docMk/>
      </pc:docMkLst>
      <pc:sldChg chg="modSp">
        <pc:chgData name="Clopath, Jennifer" userId="S::jennifer.clopath@phbern.ch::f41cdd65-0148-4e25-b29d-f41432082555" providerId="AD" clId="Web-{A8731BB4-99FC-F883-E3DD-0E4920F0D8D6}" dt="2023-10-09T14:45:51.375" v="0" actId="20577"/>
        <pc:sldMkLst>
          <pc:docMk/>
          <pc:sldMk cId="16596527" sldId="313"/>
        </pc:sldMkLst>
        <pc:spChg chg="mod">
          <ac:chgData name="Clopath, Jennifer" userId="S::jennifer.clopath@phbern.ch::f41cdd65-0148-4e25-b29d-f41432082555" providerId="AD" clId="Web-{A8731BB4-99FC-F883-E3DD-0E4920F0D8D6}" dt="2023-10-09T14:45:51.375" v="0" actId="20577"/>
          <ac:spMkLst>
            <pc:docMk/>
            <pc:sldMk cId="16596527" sldId="313"/>
            <ac:spMk id="2" creationId="{D095B0D6-827E-4F4E-95A2-CED2F78679C8}"/>
          </ac:spMkLst>
        </pc:spChg>
      </pc:sldChg>
    </pc:docChg>
  </pc:docChgLst>
  <pc:docChgLst>
    <pc:chgData name="Clopath, Jennifer" userId="S::jennifer.clopath@phbern.ch::f41cdd65-0148-4e25-b29d-f41432082555" providerId="AD" clId="Web-{AA5EE1CC-5B9A-BADB-0A59-C4CA70EF8D6B}"/>
    <pc:docChg chg="modSld">
      <pc:chgData name="Clopath, Jennifer" userId="S::jennifer.clopath@phbern.ch::f41cdd65-0148-4e25-b29d-f41432082555" providerId="AD" clId="Web-{AA5EE1CC-5B9A-BADB-0A59-C4CA70EF8D6B}" dt="2023-10-09T14:51:15.637" v="1" actId="20577"/>
      <pc:docMkLst>
        <pc:docMk/>
      </pc:docMkLst>
      <pc:sldChg chg="modSp">
        <pc:chgData name="Clopath, Jennifer" userId="S::jennifer.clopath@phbern.ch::f41cdd65-0148-4e25-b29d-f41432082555" providerId="AD" clId="Web-{AA5EE1CC-5B9A-BADB-0A59-C4CA70EF8D6B}" dt="2023-10-09T14:51:15.637" v="1" actId="20577"/>
        <pc:sldMkLst>
          <pc:docMk/>
          <pc:sldMk cId="990873547" sldId="322"/>
        </pc:sldMkLst>
        <pc:spChg chg="mod">
          <ac:chgData name="Clopath, Jennifer" userId="S::jennifer.clopath@phbern.ch::f41cdd65-0148-4e25-b29d-f41432082555" providerId="AD" clId="Web-{AA5EE1CC-5B9A-BADB-0A59-C4CA70EF8D6B}" dt="2023-10-09T14:51:15.637" v="1" actId="20577"/>
          <ac:spMkLst>
            <pc:docMk/>
            <pc:sldMk cId="990873547" sldId="322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42125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7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355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75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49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286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0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sz="4100" dirty="0">
                <a:latin typeface="+mj-lt"/>
                <a:ea typeface="MS PGothic"/>
              </a:rPr>
              <a:t>Aufgabengestaltung</a:t>
            </a:r>
          </a:p>
          <a:p>
            <a:pPr algn="ctr"/>
            <a:r>
              <a:rPr lang="de-CH" dirty="0">
                <a:latin typeface="+mj-lt"/>
              </a:rPr>
              <a:t>Wann und wie viel?</a:t>
            </a:r>
          </a:p>
        </p:txBody>
      </p:sp>
      <p:pic>
        <p:nvPicPr>
          <p:cNvPr id="4" name="Grafik 3" descr="Ein Bild, das Jeans, Person enthält.&#10;&#10;Automatisch generierte Beschreibung">
            <a:extLst>
              <a:ext uri="{FF2B5EF4-FFF2-40B4-BE49-F238E27FC236}">
                <a16:creationId xmlns:a16="http://schemas.microsoft.com/office/drawing/2014/main" id="{001C8499-4891-1181-E84B-D01C56F84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81556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67"/>
    </mc:Choice>
    <mc:Fallback xmlns="">
      <p:transition spd="slow" advTm="1007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Aufgabengestaltung – Wann und wie viel?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/>
                <a:ea typeface="Times New Roman" panose="02020603050405020304" pitchFamily="18" charset="0"/>
                <a:cs typeface="Calibri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Das Prinzip des Wochenplans zur besseren Übersicht des zu erarbeitenden Stoffes.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Das Konzept Wochenplan mit einem realistisch minimalistischen Anteil von essenziellen Lerninhalten als Pflichtstoff und einem grosszügigen Anteil als freiwillige Zusatzaufgaben.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Auch ausserhalb des Wochenplans: Pflichtstoff auf Essenzielles und Grundsätzliches beschränken, Verständnis sichern, Zusatzaufgaben anbieten,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wenn nötig.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Breitbild</PresentationFormat>
  <Paragraphs>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Aufgabengestaltung – Wann und wie viel?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6</cp:revision>
  <dcterms:created xsi:type="dcterms:W3CDTF">2023-06-06T07:49:40Z</dcterms:created>
  <dcterms:modified xsi:type="dcterms:W3CDTF">2024-02-26T12:53:54Z</dcterms:modified>
</cp:coreProperties>
</file>