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1" r:id="rId2"/>
    <p:sldId id="385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A6A99C-D938-4FB1-9B75-244101043364}" v="5" dt="2023-11-07T12:57:04.9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er, Fabienne" userId="7f575595-508d-48eb-9f91-649ad79076b3" providerId="ADAL" clId="{59D48B48-6839-4D79-AE9D-6CDF8415DE80}"/>
    <pc:docChg chg="custSel modSld modMainMaster">
      <pc:chgData name="Sieger, Fabienne" userId="7f575595-508d-48eb-9f91-649ad79076b3" providerId="ADAL" clId="{59D48B48-6839-4D79-AE9D-6CDF8415DE80}" dt="2023-06-23T07:29:03.374" v="10" actId="1076"/>
      <pc:docMkLst>
        <pc:docMk/>
      </pc:docMkLst>
      <pc:sldChg chg="addSp modSp mod">
        <pc:chgData name="Sieger, Fabienne" userId="7f575595-508d-48eb-9f91-649ad79076b3" providerId="ADAL" clId="{59D48B48-6839-4D79-AE9D-6CDF8415DE80}" dt="2023-06-23T07:29:03.374" v="10" actId="1076"/>
        <pc:sldMkLst>
          <pc:docMk/>
          <pc:sldMk cId="254769332" sldId="381"/>
        </pc:sldMkLst>
        <pc:picChg chg="add mod">
          <ac:chgData name="Sieger, Fabienne" userId="7f575595-508d-48eb-9f91-649ad79076b3" providerId="ADAL" clId="{59D48B48-6839-4D79-AE9D-6CDF8415DE80}" dt="2023-06-16T09:49:41.955" v="5"/>
          <ac:picMkLst>
            <pc:docMk/>
            <pc:sldMk cId="254769332" sldId="381"/>
            <ac:picMk id="3" creationId="{C33E5E4E-4065-794D-0A87-3B30BA133E44}"/>
          </ac:picMkLst>
        </pc:picChg>
        <pc:picChg chg="add mod">
          <ac:chgData name="Sieger, Fabienne" userId="7f575595-508d-48eb-9f91-649ad79076b3" providerId="ADAL" clId="{59D48B48-6839-4D79-AE9D-6CDF8415DE80}" dt="2023-06-23T07:29:03.374" v="10" actId="1076"/>
          <ac:picMkLst>
            <pc:docMk/>
            <pc:sldMk cId="254769332" sldId="381"/>
            <ac:picMk id="5" creationId="{547B59CB-D983-6C7C-CA3B-55E80A90072A}"/>
          </ac:picMkLst>
        </pc:picChg>
      </pc:sldChg>
      <pc:sldChg chg="modSp">
        <pc:chgData name="Sieger, Fabienne" userId="7f575595-508d-48eb-9f91-649ad79076b3" providerId="ADAL" clId="{59D48B48-6839-4D79-AE9D-6CDF8415DE80}" dt="2023-06-16T09:47:54.548" v="1" actId="255"/>
        <pc:sldMkLst>
          <pc:docMk/>
          <pc:sldMk cId="2616796474" sldId="385"/>
        </pc:sldMkLst>
        <pc:spChg chg="mod">
          <ac:chgData name="Sieger, Fabienne" userId="7f575595-508d-48eb-9f91-649ad79076b3" providerId="ADAL" clId="{59D48B48-6839-4D79-AE9D-6CDF8415DE80}" dt="2023-06-16T09:47:54.548" v="1" actId="255"/>
          <ac:spMkLst>
            <pc:docMk/>
            <pc:sldMk cId="2616796474" sldId="385"/>
            <ac:spMk id="4" creationId="{00000000-0000-0000-0000-000000000000}"/>
          </ac:spMkLst>
        </pc:spChg>
      </pc:sldChg>
      <pc:sldMasterChg chg="delSp modSp mod">
        <pc:chgData name="Sieger, Fabienne" userId="7f575595-508d-48eb-9f91-649ad79076b3" providerId="ADAL" clId="{59D48B48-6839-4D79-AE9D-6CDF8415DE80}" dt="2023-06-16T09:48:14.126" v="4" actId="478"/>
        <pc:sldMasterMkLst>
          <pc:docMk/>
          <pc:sldMasterMk cId="2121057663" sldId="2147483660"/>
        </pc:sldMasterMkLst>
        <pc:spChg chg="mod">
          <ac:chgData name="Sieger, Fabienne" userId="7f575595-508d-48eb-9f91-649ad79076b3" providerId="ADAL" clId="{59D48B48-6839-4D79-AE9D-6CDF8415DE80}" dt="2023-06-16T09:48:10.599" v="2"/>
          <ac:spMkLst>
            <pc:docMk/>
            <pc:sldMasterMk cId="2121057663" sldId="2147483660"/>
            <ac:spMk id="2" creationId="{00000000-0000-0000-0000-000000000000}"/>
          </ac:spMkLst>
        </pc:spChg>
        <pc:spChg chg="del mod">
          <ac:chgData name="Sieger, Fabienne" userId="7f575595-508d-48eb-9f91-649ad79076b3" providerId="ADAL" clId="{59D48B48-6839-4D79-AE9D-6CDF8415DE80}" dt="2023-06-16T09:48:14.126" v="4" actId="478"/>
          <ac:spMkLst>
            <pc:docMk/>
            <pc:sldMasterMk cId="2121057663" sldId="2147483660"/>
            <ac:spMk id="9" creationId="{DAAB8E7E-A581-4304-B52F-9DAE88D9503C}"/>
          </ac:spMkLst>
        </pc:spChg>
      </pc:sldMasterChg>
    </pc:docChg>
  </pc:docChgLst>
  <pc:docChgLst>
    <pc:chgData name="Clopath, Jennifer" userId="S::jennifer.clopath@phbern.ch::f41cdd65-0148-4e25-b29d-f41432082555" providerId="AD" clId="Web-{AA33B9FE-3F51-3C18-E067-BE012B5D5808}"/>
    <pc:docChg chg="modSld">
      <pc:chgData name="Clopath, Jennifer" userId="S::jennifer.clopath@phbern.ch::f41cdd65-0148-4e25-b29d-f41432082555" providerId="AD" clId="Web-{AA33B9FE-3F51-3C18-E067-BE012B5D5808}" dt="2023-10-09T14:52:01.550" v="6" actId="20577"/>
      <pc:docMkLst>
        <pc:docMk/>
      </pc:docMkLst>
      <pc:sldChg chg="modSp">
        <pc:chgData name="Clopath, Jennifer" userId="S::jennifer.clopath@phbern.ch::f41cdd65-0148-4e25-b29d-f41432082555" providerId="AD" clId="Web-{AA33B9FE-3F51-3C18-E067-BE012B5D5808}" dt="2023-10-09T14:51:56.988" v="4" actId="20577"/>
        <pc:sldMkLst>
          <pc:docMk/>
          <pc:sldMk cId="254769332" sldId="381"/>
        </pc:sldMkLst>
        <pc:spChg chg="mod">
          <ac:chgData name="Clopath, Jennifer" userId="S::jennifer.clopath@phbern.ch::f41cdd65-0148-4e25-b29d-f41432082555" providerId="AD" clId="Web-{AA33B9FE-3F51-3C18-E067-BE012B5D5808}" dt="2023-10-09T14:51:56.988" v="4" actId="20577"/>
          <ac:spMkLst>
            <pc:docMk/>
            <pc:sldMk cId="254769332" sldId="381"/>
            <ac:spMk id="2" creationId="{D095B0D6-827E-4F4E-95A2-CED2F78679C8}"/>
          </ac:spMkLst>
        </pc:spChg>
      </pc:sldChg>
      <pc:sldChg chg="modSp">
        <pc:chgData name="Clopath, Jennifer" userId="S::jennifer.clopath@phbern.ch::f41cdd65-0148-4e25-b29d-f41432082555" providerId="AD" clId="Web-{AA33B9FE-3F51-3C18-E067-BE012B5D5808}" dt="2023-10-09T14:52:01.550" v="6" actId="20577"/>
        <pc:sldMkLst>
          <pc:docMk/>
          <pc:sldMk cId="2616796474" sldId="385"/>
        </pc:sldMkLst>
        <pc:spChg chg="mod">
          <ac:chgData name="Clopath, Jennifer" userId="S::jennifer.clopath@phbern.ch::f41cdd65-0148-4e25-b29d-f41432082555" providerId="AD" clId="Web-{AA33B9FE-3F51-3C18-E067-BE012B5D5808}" dt="2023-10-09T14:52:01.550" v="6" actId="20577"/>
          <ac:spMkLst>
            <pc:docMk/>
            <pc:sldMk cId="2616796474" sldId="385"/>
            <ac:spMk id="4" creationId="{00000000-0000-0000-0000-000000000000}"/>
          </ac:spMkLst>
        </pc:spChg>
      </pc:sldChg>
    </pc:docChg>
  </pc:docChgLst>
  <pc:docChgLst>
    <pc:chgData name="Sieger, Fabienne" userId="7f575595-508d-48eb-9f91-649ad79076b3" providerId="ADAL" clId="{13BE775A-46DF-49A9-B564-0BE25A5EF9AA}"/>
    <pc:docChg chg="modSld">
      <pc:chgData name="Sieger, Fabienne" userId="7f575595-508d-48eb-9f91-649ad79076b3" providerId="ADAL" clId="{13BE775A-46DF-49A9-B564-0BE25A5EF9AA}" dt="2023-09-15T11:09:41.626" v="62" actId="20577"/>
      <pc:docMkLst>
        <pc:docMk/>
      </pc:docMkLst>
      <pc:sldChg chg="modSp mod">
        <pc:chgData name="Sieger, Fabienne" userId="7f575595-508d-48eb-9f91-649ad79076b3" providerId="ADAL" clId="{13BE775A-46DF-49A9-B564-0BE25A5EF9AA}" dt="2023-09-15T11:01:35.058" v="1" actId="692"/>
        <pc:sldMkLst>
          <pc:docMk/>
          <pc:sldMk cId="254769332" sldId="381"/>
        </pc:sldMkLst>
        <pc:picChg chg="mod">
          <ac:chgData name="Sieger, Fabienne" userId="7f575595-508d-48eb-9f91-649ad79076b3" providerId="ADAL" clId="{13BE775A-46DF-49A9-B564-0BE25A5EF9AA}" dt="2023-09-15T11:01:35.058" v="1" actId="692"/>
          <ac:picMkLst>
            <pc:docMk/>
            <pc:sldMk cId="254769332" sldId="381"/>
            <ac:picMk id="5" creationId="{547B59CB-D983-6C7C-CA3B-55E80A90072A}"/>
          </ac:picMkLst>
        </pc:picChg>
      </pc:sldChg>
      <pc:sldChg chg="modSp">
        <pc:chgData name="Sieger, Fabienne" userId="7f575595-508d-48eb-9f91-649ad79076b3" providerId="ADAL" clId="{13BE775A-46DF-49A9-B564-0BE25A5EF9AA}" dt="2023-09-15T11:09:41.626" v="62" actId="20577"/>
        <pc:sldMkLst>
          <pc:docMk/>
          <pc:sldMk cId="2616796474" sldId="385"/>
        </pc:sldMkLst>
        <pc:spChg chg="mod">
          <ac:chgData name="Sieger, Fabienne" userId="7f575595-508d-48eb-9f91-649ad79076b3" providerId="ADAL" clId="{13BE775A-46DF-49A9-B564-0BE25A5EF9AA}" dt="2023-09-15T11:09:41.626" v="62" actId="20577"/>
          <ac:spMkLst>
            <pc:docMk/>
            <pc:sldMk cId="2616796474" sldId="385"/>
            <ac:spMk id="4" creationId="{00000000-0000-0000-0000-000000000000}"/>
          </ac:spMkLst>
        </pc:spChg>
      </pc:sldChg>
    </pc:docChg>
  </pc:docChgLst>
  <pc:docChgLst>
    <pc:chgData name="Städler, Judith" userId="b75518b6-4434-4a1d-b498-c215ef793353" providerId="ADAL" clId="{2CA6A99C-D938-4FB1-9B75-244101043364}"/>
    <pc:docChg chg="modSld">
      <pc:chgData name="Städler, Judith" userId="b75518b6-4434-4a1d-b498-c215ef793353" providerId="ADAL" clId="{2CA6A99C-D938-4FB1-9B75-244101043364}" dt="2023-11-07T12:57:04.950" v="4" actId="20577"/>
      <pc:docMkLst>
        <pc:docMk/>
      </pc:docMkLst>
      <pc:sldChg chg="modSp">
        <pc:chgData name="Städler, Judith" userId="b75518b6-4434-4a1d-b498-c215ef793353" providerId="ADAL" clId="{2CA6A99C-D938-4FB1-9B75-244101043364}" dt="2023-11-07T12:57:04.950" v="4" actId="20577"/>
        <pc:sldMkLst>
          <pc:docMk/>
          <pc:sldMk cId="2616796474" sldId="385"/>
        </pc:sldMkLst>
        <pc:spChg chg="mod">
          <ac:chgData name="Städler, Judith" userId="b75518b6-4434-4a1d-b498-c215ef793353" providerId="ADAL" clId="{2CA6A99C-D938-4FB1-9B75-244101043364}" dt="2023-11-07T12:57:04.950" v="4" actId="20577"/>
          <ac:spMkLst>
            <pc:docMk/>
            <pc:sldMk cId="2616796474" sldId="385"/>
            <ac:spMk id="4" creationId="{00000000-0000-0000-0000-000000000000}"/>
          </ac:spMkLst>
        </pc:spChg>
      </pc:sldChg>
    </pc:docChg>
  </pc:docChgLst>
  <pc:docChgLst>
    <pc:chgData name="Clopath, Jennifer" userId="S::jennifer.clopath@phbern.ch::f41cdd65-0148-4e25-b29d-f41432082555" providerId="AD" clId="Web-{8B0A3594-B13A-070E-2A74-1EABCE595328}"/>
    <pc:docChg chg="modSld">
      <pc:chgData name="Clopath, Jennifer" userId="S::jennifer.clopath@phbern.ch::f41cdd65-0148-4e25-b29d-f41432082555" providerId="AD" clId="Web-{8B0A3594-B13A-070E-2A74-1EABCE595328}" dt="2023-10-09T14:53:08.554" v="0" actId="20577"/>
      <pc:docMkLst>
        <pc:docMk/>
      </pc:docMkLst>
      <pc:sldChg chg="modSp">
        <pc:chgData name="Clopath, Jennifer" userId="S::jennifer.clopath@phbern.ch::f41cdd65-0148-4e25-b29d-f41432082555" providerId="AD" clId="Web-{8B0A3594-B13A-070E-2A74-1EABCE595328}" dt="2023-10-09T14:53:08.554" v="0" actId="20577"/>
        <pc:sldMkLst>
          <pc:docMk/>
          <pc:sldMk cId="254769332" sldId="381"/>
        </pc:sldMkLst>
        <pc:spChg chg="mod">
          <ac:chgData name="Clopath, Jennifer" userId="S::jennifer.clopath@phbern.ch::f41cdd65-0148-4e25-b29d-f41432082555" providerId="AD" clId="Web-{8B0A3594-B13A-070E-2A74-1EABCE595328}" dt="2023-10-09T14:53:08.554" v="0" actId="20577"/>
          <ac:spMkLst>
            <pc:docMk/>
            <pc:sldMk cId="254769332" sldId="381"/>
            <ac:spMk id="2" creationId="{D095B0D6-827E-4F4E-95A2-CED2F78679C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 7" descr="BG.jpg"/>
          <p:cNvPicPr>
            <a:picLocks noChangeAspect="1"/>
          </p:cNvPicPr>
          <p:nvPr userDrawn="1"/>
        </p:nvPicPr>
        <p:blipFill rotWithShape="1">
          <a:blip r:embed="rId2"/>
          <a:srcRect t="17905" b="-17905"/>
          <a:stretch/>
        </p:blipFill>
        <p:spPr bwMode="auto">
          <a:xfrm>
            <a:off x="0" y="-48000"/>
            <a:ext cx="12192000" cy="8446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4" descr="Log_PHB_bordeau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9003330" y="52391"/>
            <a:ext cx="2741247" cy="70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562708" y="1399051"/>
            <a:ext cx="10464800" cy="685800"/>
          </a:xfrm>
        </p:spPr>
        <p:txBody>
          <a:bodyPr anchor="b"/>
          <a:lstStyle>
            <a:lvl1pPr marL="0" indent="0">
              <a:buFont typeface="Times" charset="0"/>
              <a:buNone/>
              <a:defRPr sz="2267">
                <a:solidFill>
                  <a:srgbClr val="B8223F"/>
                </a:solidFill>
              </a:defRPr>
            </a:lvl1pPr>
          </a:lstStyle>
          <a:p>
            <a:pPr lvl="0"/>
            <a:r>
              <a:rPr lang="de-CH" noProof="0" dirty="0"/>
              <a:t>Datum (TT. Monat JJJJ)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562708" y="2135500"/>
            <a:ext cx="10464800" cy="1869565"/>
          </a:xfrm>
        </p:spPr>
        <p:txBody>
          <a:bodyPr anchor="t"/>
          <a:lstStyle>
            <a:lvl1pPr>
              <a:lnSpc>
                <a:spcPct val="100000"/>
              </a:lnSpc>
              <a:defRPr sz="4133" b="1" u="sng" cap="all" baseline="0">
                <a:solidFill>
                  <a:schemeClr val="tx1"/>
                </a:solidFill>
                <a:uFill>
                  <a:solidFill>
                    <a:srgbClr val="B8223F"/>
                  </a:solidFill>
                </a:uFill>
              </a:defRPr>
            </a:lvl1pPr>
          </a:lstStyle>
          <a:p>
            <a:pPr lvl="0"/>
            <a:r>
              <a:rPr lang="de-DE" noProof="0" dirty="0"/>
              <a:t>Titel</a:t>
            </a:r>
            <a:br>
              <a:rPr lang="de-DE" noProof="0" dirty="0"/>
            </a:br>
            <a:endParaRPr lang="de-CH" noProof="0" dirty="0"/>
          </a:p>
        </p:txBody>
      </p:sp>
      <p:pic>
        <p:nvPicPr>
          <p:cNvPr id="15" name="Picture 44" descr="Log_PHB_bordeau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880310" y="-27384"/>
            <a:ext cx="2969684" cy="946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platzhalter 6"/>
          <p:cNvSpPr>
            <a:spLocks noGrp="1"/>
          </p:cNvSpPr>
          <p:nvPr>
            <p:ph type="body" sz="quarter" idx="10" hasCustomPrompt="1"/>
          </p:nvPr>
        </p:nvSpPr>
        <p:spPr>
          <a:xfrm>
            <a:off x="562707" y="4055715"/>
            <a:ext cx="10464799" cy="525412"/>
          </a:xfrm>
        </p:spPr>
        <p:txBody>
          <a:bodyPr/>
          <a:lstStyle>
            <a:lvl1pPr>
              <a:buNone/>
              <a:defRPr sz="1467" b="1" baseline="0"/>
            </a:lvl1pPr>
          </a:lstStyle>
          <a:p>
            <a:pPr lvl="0"/>
            <a:r>
              <a:rPr lang="de-DE" dirty="0"/>
              <a:t>Vorname Name, Funktion</a:t>
            </a:r>
          </a:p>
        </p:txBody>
      </p:sp>
    </p:spTree>
    <p:extLst>
      <p:ext uri="{BB962C8B-B14F-4D97-AF65-F5344CB8AC3E}">
        <p14:creationId xmlns:p14="http://schemas.microsoft.com/office/powerpoint/2010/main" val="278419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 mit roter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 userDrawn="1"/>
        </p:nvSpPr>
        <p:spPr>
          <a:xfrm>
            <a:off x="562708" y="452669"/>
            <a:ext cx="11068061" cy="392400"/>
          </a:xfrm>
          <a:prstGeom prst="rect">
            <a:avLst/>
          </a:prstGeom>
          <a:noFill/>
        </p:spPr>
        <p:txBody>
          <a:bodyPr wrap="none" lIns="103852" tIns="51927" rIns="103852" bIns="51927" rtlCol="0">
            <a:noAutofit/>
          </a:bodyPr>
          <a:lstStyle/>
          <a:p>
            <a:r>
              <a:rPr lang="de-CH" sz="2133" b="1" dirty="0">
                <a:latin typeface="+mj-lt"/>
              </a:rPr>
              <a:t>INHALT</a:t>
            </a:r>
            <a:endParaRPr lang="en-US" sz="2133" b="1" dirty="0">
              <a:latin typeface="+mj-lt"/>
            </a:endParaRP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5"/>
          </p:nvPr>
        </p:nvSpPr>
        <p:spPr>
          <a:xfrm>
            <a:off x="562708" y="1144800"/>
            <a:ext cx="11068061" cy="5180400"/>
          </a:xfrm>
        </p:spPr>
        <p:txBody>
          <a:bodyPr/>
          <a:lstStyle>
            <a:lvl1pPr marL="389438" indent="-389438">
              <a:buClr>
                <a:srgbClr val="B8223F"/>
              </a:buClr>
              <a:buFont typeface="+mj-lt"/>
              <a:buAutoNum type="arabicPeriod"/>
              <a:defRPr/>
            </a:lvl1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773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 -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62708" y="1602000"/>
            <a:ext cx="10128739" cy="1198800"/>
          </a:xfrm>
        </p:spPr>
        <p:txBody>
          <a:bodyPr/>
          <a:lstStyle>
            <a:lvl1pPr marL="0" indent="0">
              <a:buNone/>
              <a:defRPr sz="4133" b="1" u="sng" cap="all" baseline="0">
                <a:uFill>
                  <a:solidFill>
                    <a:srgbClr val="B8223F"/>
                  </a:solidFill>
                </a:uFill>
              </a:defRPr>
            </a:lvl1pPr>
          </a:lstStyle>
          <a:p>
            <a:pPr lvl="0"/>
            <a:r>
              <a:rPr lang="de-CH" dirty="0" err="1"/>
              <a:t>TITel</a:t>
            </a:r>
            <a:r>
              <a:rPr lang="de-CH" dirty="0"/>
              <a:t> einfügen</a:t>
            </a:r>
          </a:p>
        </p:txBody>
      </p:sp>
    </p:spTree>
    <p:extLst>
      <p:ext uri="{BB962C8B-B14F-4D97-AF65-F5344CB8AC3E}">
        <p14:creationId xmlns:p14="http://schemas.microsoft.com/office/powerpoint/2010/main" val="407250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562708" y="188640"/>
            <a:ext cx="11068061" cy="288000"/>
          </a:xfrm>
        </p:spPr>
        <p:txBody>
          <a:bodyPr/>
          <a:lstStyle>
            <a:lvl1pPr marL="0" indent="0">
              <a:buNone/>
              <a:defRPr sz="1467" cap="none" baseline="0">
                <a:solidFill>
                  <a:srgbClr val="B8223F"/>
                </a:solidFill>
              </a:defRPr>
            </a:lvl1pPr>
          </a:lstStyle>
          <a:p>
            <a:pPr lvl="0"/>
            <a:r>
              <a:rPr lang="de-DE" dirty="0"/>
              <a:t>Titel Kapitel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62708" y="502077"/>
            <a:ext cx="11066584" cy="393279"/>
          </a:xfrm>
        </p:spPr>
        <p:txBody>
          <a:bodyPr/>
          <a:lstStyle>
            <a:lvl1pPr>
              <a:lnSpc>
                <a:spcPts val="2267"/>
              </a:lnSpc>
              <a:defRPr cap="all" baseline="0"/>
            </a:lvl1pPr>
          </a:lstStyle>
          <a:p>
            <a:r>
              <a:rPr lang="de-CH" dirty="0"/>
              <a:t>Tagesverfassung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89438" indent="-389438">
              <a:buFont typeface="Arial" pitchFamily="34" charset="0"/>
              <a:buChar char="•"/>
              <a:defRPr/>
            </a:lvl1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3946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562708" y="188640"/>
            <a:ext cx="11068061" cy="288000"/>
          </a:xfrm>
        </p:spPr>
        <p:txBody>
          <a:bodyPr/>
          <a:lstStyle>
            <a:lvl1pPr marL="0" indent="0">
              <a:buNone/>
              <a:defRPr sz="1467" cap="none" baseline="0">
                <a:solidFill>
                  <a:srgbClr val="B8223F"/>
                </a:solidFill>
              </a:defRPr>
            </a:lvl1pPr>
          </a:lstStyle>
          <a:p>
            <a:pPr lvl="0"/>
            <a:r>
              <a:rPr lang="de-DE" dirty="0"/>
              <a:t>Titel Kapitel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62708" y="502077"/>
            <a:ext cx="11066584" cy="393279"/>
          </a:xfrm>
        </p:spPr>
        <p:txBody>
          <a:bodyPr/>
          <a:lstStyle>
            <a:lvl1pPr>
              <a:lnSpc>
                <a:spcPts val="2267"/>
              </a:lnSpc>
              <a:defRPr cap="all" baseline="0"/>
            </a:lvl1pPr>
          </a:lstStyle>
          <a:p>
            <a:r>
              <a:rPr lang="de-CH" dirty="0"/>
              <a:t>Tagesverfassung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Font typeface="Arial" pitchFamily="34" charset="0"/>
              <a:buNone/>
              <a:defRPr/>
            </a:lvl1pPr>
          </a:lstStyle>
          <a:p>
            <a:pPr algn="just">
              <a:lnSpc>
                <a:spcPct val="150000"/>
              </a:lnSpc>
            </a:pPr>
            <a:r>
              <a:rPr lang="de-CH" sz="1600" dirty="0">
                <a:effectLst/>
                <a:latin typeface="Syntax LT Std"/>
                <a:ea typeface="Times New Roman" panose="02020603050405020304" pitchFamily="18" charset="0"/>
              </a:rPr>
              <a:t>Funktionierende Strategien und Hilfreiche Umstände in meiner Schulzeit:</a:t>
            </a:r>
            <a:endParaRPr lang="de-CH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189" lvl="0" indent="-457189" algn="just">
              <a:lnSpc>
                <a:spcPct val="150000"/>
              </a:lnSpc>
              <a:buFont typeface="Syntax LT Std"/>
              <a:buChar char="·"/>
            </a:pPr>
            <a:r>
              <a:rPr lang="de-CH" sz="1600" dirty="0">
                <a:effectLst/>
                <a:latin typeface="Syntax LT Std"/>
                <a:ea typeface="Times New Roman" panose="02020603050405020304" pitchFamily="18" charset="0"/>
              </a:rPr>
              <a:t>Quantitativ und qualitativ ausreichende </a:t>
            </a:r>
            <a:r>
              <a:rPr lang="de-CH" sz="1600" dirty="0" err="1">
                <a:effectLst/>
                <a:latin typeface="Syntax LT Std"/>
                <a:ea typeface="Times New Roman" panose="02020603050405020304" pitchFamily="18" charset="0"/>
              </a:rPr>
              <a:t>Regenerierungsphasen</a:t>
            </a:r>
            <a:r>
              <a:rPr lang="de-CH" sz="1600" dirty="0">
                <a:effectLst/>
                <a:latin typeface="Syntax LT Std"/>
                <a:ea typeface="Times New Roman" panose="02020603050405020304" pitchFamily="18" charset="0"/>
              </a:rPr>
              <a:t> (Sequenzen, in denen ich ungestört einer für mich entspannenden Tätigkeit nachgehen konnte)</a:t>
            </a:r>
            <a:endParaRPr lang="de-CH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90575" lvl="1" indent="-380990" algn="just">
              <a:lnSpc>
                <a:spcPct val="150000"/>
              </a:lnSpc>
              <a:buFont typeface="MS UI Gothic" panose="020B0600070205080204" pitchFamily="34" charset="-128"/>
              <a:buChar char="→"/>
            </a:pPr>
            <a:r>
              <a:rPr lang="de-CH" sz="1600" dirty="0">
                <a:effectLst/>
                <a:latin typeface="Syntax LT Std"/>
                <a:ea typeface="Times New Roman" panose="02020603050405020304" pitchFamily="18" charset="0"/>
              </a:rPr>
              <a:t>Klar strukturierte Tagesabläufe waren Usus in meiner Familie, ebenso Ruhezeiten nach sozialen Anstrengungen</a:t>
            </a:r>
            <a:endParaRPr lang="de-CH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de-CH" sz="1600" dirty="0">
                <a:effectLst/>
                <a:latin typeface="Syntax LT Std"/>
                <a:ea typeface="Times New Roman" panose="02020603050405020304" pitchFamily="18" charset="0"/>
              </a:rPr>
              <a:t>Was noch geholfen hätte:</a:t>
            </a:r>
            <a:endParaRPr lang="de-CH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189" lvl="0" indent="-457189" algn="just">
              <a:lnSpc>
                <a:spcPct val="150000"/>
              </a:lnSpc>
              <a:buFont typeface="Syntax LT Std"/>
              <a:buChar char="·"/>
            </a:pPr>
            <a:r>
              <a:rPr lang="de-CH" sz="1600" dirty="0" err="1">
                <a:effectLst/>
                <a:latin typeface="Syntax LT Std"/>
                <a:ea typeface="Times New Roman" panose="02020603050405020304" pitchFamily="18" charset="0"/>
              </a:rPr>
              <a:t>Lehrerliches</a:t>
            </a:r>
            <a:r>
              <a:rPr lang="de-CH" sz="1600" dirty="0">
                <a:effectLst/>
                <a:latin typeface="Syntax LT Std"/>
                <a:ea typeface="Times New Roman" panose="02020603050405020304" pitchFamily="18" charset="0"/>
              </a:rPr>
              <a:t> (und eigenes) Wissen um die Faktoren, die mein unregelmässiges Leistungsprofil begünstigen (physische, psychische Prozesse), bzw. abmildern (quantitativ und qualitativ ausreichende </a:t>
            </a:r>
            <a:r>
              <a:rPr lang="de-CH" sz="1600" dirty="0" err="1">
                <a:effectLst/>
                <a:latin typeface="Syntax LT Std"/>
                <a:ea typeface="Times New Roman" panose="02020603050405020304" pitchFamily="18" charset="0"/>
              </a:rPr>
              <a:t>Regenerierungsphasen</a:t>
            </a:r>
            <a:r>
              <a:rPr lang="de-CH" sz="1600" dirty="0">
                <a:effectLst/>
                <a:latin typeface="Syntax LT Std"/>
                <a:ea typeface="Times New Roman" panose="02020603050405020304" pitchFamily="18" charset="0"/>
              </a:rPr>
              <a:t>, aber auch Wegnehmen von Druck und Schuldzuweisung)</a:t>
            </a:r>
            <a:endParaRPr lang="de-CH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189" lvl="0" indent="-457189" algn="just">
              <a:lnSpc>
                <a:spcPct val="150000"/>
              </a:lnSpc>
              <a:buFont typeface="Syntax LT Std"/>
              <a:buChar char="·"/>
            </a:pPr>
            <a:r>
              <a:rPr lang="de-CH" sz="1600" dirty="0">
                <a:effectLst/>
                <a:latin typeface="Syntax LT Std"/>
                <a:ea typeface="Times New Roman" panose="02020603050405020304" pitchFamily="18" charset="0"/>
              </a:rPr>
              <a:t>Reduzierte Anforderungen und Aufschub bei anstehenden Arbeitsabgabeterminen bei Überlastung und begrenztem Energiepool</a:t>
            </a:r>
            <a:endParaRPr lang="de-CH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189" lvl="0" indent="-457189" algn="just">
              <a:lnSpc>
                <a:spcPct val="150000"/>
              </a:lnSpc>
              <a:buFont typeface="Syntax LT Std"/>
              <a:buChar char="·"/>
            </a:pPr>
            <a:r>
              <a:rPr lang="de-CH" sz="1600" dirty="0">
                <a:effectLst/>
                <a:latin typeface="Syntax LT Std"/>
                <a:ea typeface="Times New Roman" panose="02020603050405020304" pitchFamily="18" charset="0"/>
                <a:cs typeface="Times New Roman" panose="02020603050405020304" pitchFamily="18" charset="0"/>
              </a:rPr>
              <a:t>Allgemeines Verständnis innerhalb des Schulsystems für die prägnanten körperlichen und emotionalen Veränderungen und ihren Auswirkungen auf Konzentrations- und Leistungsprofil von Schüler:innen in der Pubertät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7428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562708" y="188640"/>
            <a:ext cx="11068061" cy="288000"/>
          </a:xfrm>
        </p:spPr>
        <p:txBody>
          <a:bodyPr/>
          <a:lstStyle>
            <a:lvl1pPr marL="0" indent="0">
              <a:buNone/>
              <a:defRPr sz="1467" cap="none" baseline="0">
                <a:solidFill>
                  <a:srgbClr val="B8223F"/>
                </a:solidFill>
              </a:defRPr>
            </a:lvl1pPr>
          </a:lstStyle>
          <a:p>
            <a:pPr lvl="0"/>
            <a:r>
              <a:rPr lang="de-DE" dirty="0"/>
              <a:t>Titel Kapitel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62708" y="502077"/>
            <a:ext cx="11066584" cy="393279"/>
          </a:xfrm>
        </p:spPr>
        <p:txBody>
          <a:bodyPr/>
          <a:lstStyle>
            <a:lvl1pPr>
              <a:lnSpc>
                <a:spcPts val="2267"/>
              </a:lnSpc>
              <a:defRPr cap="all" baseline="0"/>
            </a:lvl1pPr>
          </a:lstStyle>
          <a:p>
            <a:r>
              <a:rPr lang="de-CH" dirty="0"/>
              <a:t>Titel Folie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62708" y="1143000"/>
            <a:ext cx="5341271" cy="5181600"/>
          </a:xfrm>
        </p:spPr>
        <p:txBody>
          <a:bodyPr/>
          <a:lstStyle>
            <a:lvl1pPr marL="389438" indent="-389438">
              <a:buFont typeface="Arial" pitchFamily="34" charset="0"/>
              <a:buChar char="•"/>
              <a:defRPr/>
            </a:lvl1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Inhaltsplatzhalter 2"/>
          <p:cNvSpPr>
            <a:spLocks noGrp="1"/>
          </p:cNvSpPr>
          <p:nvPr>
            <p:ph idx="13"/>
          </p:nvPr>
        </p:nvSpPr>
        <p:spPr>
          <a:xfrm>
            <a:off x="6288022" y="1124744"/>
            <a:ext cx="5341271" cy="5181600"/>
          </a:xfrm>
        </p:spPr>
        <p:txBody>
          <a:bodyPr/>
          <a:lstStyle>
            <a:lvl1pPr marL="389438" indent="-389438">
              <a:buFont typeface="Arial" pitchFamily="34" charset="0"/>
              <a:buChar char="•"/>
              <a:defRPr/>
            </a:lvl1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68186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62708" y="260349"/>
            <a:ext cx="11066584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a14="http://schemas.microsoft.com/office/drawing/2010/main" xmlns:ma14="http://schemas.microsoft.com/office/mac/drawingml/2011/main" val="1"/>
            </a:ext>
          </a:extLst>
        </p:spPr>
        <p:txBody>
          <a:bodyPr vert="horz" wrap="square" lIns="77889" tIns="38945" rIns="77889" bIns="38945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CH" dirty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2708" y="1143000"/>
            <a:ext cx="11066584" cy="4909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a14="http://schemas.microsoft.com/office/drawing/2010/main" xmlns:ma14="http://schemas.microsoft.com/office/mac/drawingml/2011/main" val="1"/>
            </a:ext>
          </a:extLst>
        </p:spPr>
        <p:txBody>
          <a:bodyPr vert="horz" wrap="square" lIns="77889" tIns="38945" rIns="77889" bIns="38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dirty="0"/>
              <a:t>Mastertextformat bearbeiten</a:t>
            </a:r>
          </a:p>
          <a:p>
            <a:pPr lvl="1"/>
            <a:r>
              <a:rPr lang="de-CH" dirty="0"/>
              <a:t>Zweite Ebene</a:t>
            </a:r>
          </a:p>
          <a:p>
            <a:pPr lvl="2"/>
            <a:r>
              <a:rPr lang="de-CH" dirty="0"/>
              <a:t>Dritte Ebene</a:t>
            </a:r>
          </a:p>
          <a:p>
            <a:pPr lvl="3"/>
            <a:r>
              <a:rPr lang="de-CH" dirty="0"/>
              <a:t>Vierte Ebene</a:t>
            </a:r>
          </a:p>
          <a:p>
            <a:pPr lvl="4"/>
            <a:r>
              <a:rPr lang="de-CH" dirty="0"/>
              <a:t>Fünfte Ebene</a:t>
            </a:r>
          </a:p>
        </p:txBody>
      </p:sp>
      <p:sp>
        <p:nvSpPr>
          <p:cNvPr id="2" name="Textfeld 1"/>
          <p:cNvSpPr txBox="1"/>
          <p:nvPr userDrawn="1"/>
        </p:nvSpPr>
        <p:spPr>
          <a:xfrm>
            <a:off x="1583499" y="6408674"/>
            <a:ext cx="7488832" cy="248434"/>
          </a:xfrm>
          <a:prstGeom prst="rect">
            <a:avLst/>
          </a:prstGeom>
          <a:noFill/>
        </p:spPr>
        <p:txBody>
          <a:bodyPr wrap="square" lIns="103852" tIns="51927" rIns="103852" bIns="51927" rtlCol="0">
            <a:spAutoFit/>
          </a:bodyPr>
          <a:lstStyle/>
          <a:p>
            <a:r>
              <a:rPr lang="de-CH" sz="933" kern="1200" baseline="0" dirty="0">
                <a:solidFill>
                  <a:schemeClr val="tx1"/>
                </a:solidFill>
                <a:latin typeface="+mj-lt"/>
                <a:ea typeface="MS PGothic" pitchFamily="34" charset="-128"/>
                <a:cs typeface="+mn-cs"/>
              </a:rPr>
              <a:t>PHBern, IHP, Heilpädagogische Fachberatung, Fabienne Sieger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414541" y="6405035"/>
            <a:ext cx="428887" cy="535564"/>
          </a:xfrm>
          <a:prstGeom prst="rect">
            <a:avLst/>
          </a:prstGeom>
          <a:noFill/>
        </p:spPr>
        <p:txBody>
          <a:bodyPr wrap="square" lIns="103852" tIns="51927" rIns="103852" bIns="51927" rtlCol="0">
            <a:spAutoFit/>
          </a:bodyPr>
          <a:lstStyle/>
          <a:p>
            <a:pPr marL="0" marR="0" indent="0" algn="r" defTabSz="103850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7D23FAC-0B9F-41EC-9B0F-03E365D511C9}" type="slidenum">
              <a:rPr lang="de-CH" sz="933" b="0" kern="1200" smtClean="0">
                <a:solidFill>
                  <a:schemeClr val="tx1"/>
                </a:solidFill>
                <a:latin typeface="+mj-lt"/>
                <a:ea typeface="MS PGothic" pitchFamily="34" charset="-128"/>
                <a:cs typeface="+mn-cs"/>
              </a:rPr>
              <a:pPr marL="0" marR="0" indent="0" algn="r" defTabSz="103850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de-CH" sz="933" b="0" kern="1200" dirty="0">
              <a:solidFill>
                <a:schemeClr val="tx1"/>
              </a:solidFill>
              <a:latin typeface="+mj-lt"/>
              <a:ea typeface="MS PGothic" pitchFamily="34" charset="-128"/>
              <a:cs typeface="+mn-cs"/>
            </a:endParaRPr>
          </a:p>
          <a:p>
            <a:endParaRPr lang="de-CH" sz="933" dirty="0">
              <a:latin typeface="+mj-lt"/>
            </a:endParaRPr>
          </a:p>
        </p:txBody>
      </p:sp>
      <p:pic>
        <p:nvPicPr>
          <p:cNvPr id="8" name="Bild 2" descr="Log_PHB_bordeau.jpg">
            <a:extLst>
              <a:ext uri="{FF2B5EF4-FFF2-40B4-BE49-F238E27FC236}">
                <a16:creationId xmlns:a16="http://schemas.microsoft.com/office/drawing/2014/main" id="{8FC70DB8-5392-435C-BA35-CCECEA5FAB3D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rcRect/>
          <a:stretch>
            <a:fillRect/>
          </a:stretch>
        </p:blipFill>
        <p:spPr bwMode="auto">
          <a:xfrm>
            <a:off x="9648395" y="6176330"/>
            <a:ext cx="1920213" cy="613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562708" y="6196343"/>
            <a:ext cx="11066584" cy="8127"/>
          </a:xfrm>
          <a:prstGeom prst="line">
            <a:avLst/>
          </a:prstGeom>
          <a:noFill/>
          <a:ln w="3175">
            <a:solidFill>
              <a:srgbClr val="B3B3B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03852" tIns="51927" rIns="103852" bIns="51927" anchor="ctr"/>
          <a:lstStyle/>
          <a:p>
            <a:pPr>
              <a:defRPr/>
            </a:pPr>
            <a:endParaRPr lang="de-DE" sz="2400">
              <a:latin typeface="Times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057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/>
  <p:txStyles>
    <p:titleStyle>
      <a:lvl1pPr algn="l" rtl="0" eaLnBrk="1" fontAlgn="base" hangingPunct="1">
        <a:lnSpc>
          <a:spcPts val="2725"/>
        </a:lnSpc>
        <a:spcBef>
          <a:spcPct val="0"/>
        </a:spcBef>
        <a:spcAft>
          <a:spcPct val="0"/>
        </a:spcAft>
        <a:defRPr sz="2133" b="1">
          <a:solidFill>
            <a:srgbClr val="000000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1" fontAlgn="base" hangingPunct="1">
        <a:lnSpc>
          <a:spcPts val="2725"/>
        </a:lnSpc>
        <a:spcBef>
          <a:spcPct val="0"/>
        </a:spcBef>
        <a:spcAft>
          <a:spcPct val="0"/>
        </a:spcAft>
        <a:defRPr sz="2133" b="1">
          <a:solidFill>
            <a:srgbClr val="000000"/>
          </a:solidFill>
          <a:latin typeface="Arial" charset="0"/>
          <a:ea typeface="MS PGothic" pitchFamily="34" charset="-128"/>
          <a:cs typeface="ＭＳ Ｐゴシック" charset="0"/>
        </a:defRPr>
      </a:lvl2pPr>
      <a:lvl3pPr algn="l" rtl="0" eaLnBrk="1" fontAlgn="base" hangingPunct="1">
        <a:lnSpc>
          <a:spcPts val="2725"/>
        </a:lnSpc>
        <a:spcBef>
          <a:spcPct val="0"/>
        </a:spcBef>
        <a:spcAft>
          <a:spcPct val="0"/>
        </a:spcAft>
        <a:defRPr sz="2133" b="1">
          <a:solidFill>
            <a:srgbClr val="000000"/>
          </a:solidFill>
          <a:latin typeface="Arial" charset="0"/>
          <a:ea typeface="MS PGothic" pitchFamily="34" charset="-128"/>
          <a:cs typeface="ＭＳ Ｐゴシック" charset="0"/>
        </a:defRPr>
      </a:lvl3pPr>
      <a:lvl4pPr algn="l" rtl="0" eaLnBrk="1" fontAlgn="base" hangingPunct="1">
        <a:lnSpc>
          <a:spcPts val="2725"/>
        </a:lnSpc>
        <a:spcBef>
          <a:spcPct val="0"/>
        </a:spcBef>
        <a:spcAft>
          <a:spcPct val="0"/>
        </a:spcAft>
        <a:defRPr sz="2133" b="1">
          <a:solidFill>
            <a:srgbClr val="000000"/>
          </a:solidFill>
          <a:latin typeface="Arial" charset="0"/>
          <a:ea typeface="MS PGothic" pitchFamily="34" charset="-128"/>
          <a:cs typeface="ＭＳ Ｐゴシック" charset="0"/>
        </a:defRPr>
      </a:lvl4pPr>
      <a:lvl5pPr algn="l" rtl="0" eaLnBrk="1" fontAlgn="base" hangingPunct="1">
        <a:lnSpc>
          <a:spcPts val="2725"/>
        </a:lnSpc>
        <a:spcBef>
          <a:spcPct val="0"/>
        </a:spcBef>
        <a:spcAft>
          <a:spcPct val="0"/>
        </a:spcAft>
        <a:defRPr sz="2133" b="1">
          <a:solidFill>
            <a:srgbClr val="000000"/>
          </a:solidFill>
          <a:latin typeface="Arial" charset="0"/>
          <a:ea typeface="MS PGothic" pitchFamily="34" charset="-128"/>
          <a:cs typeface="ＭＳ Ｐゴシック" charset="0"/>
        </a:defRPr>
      </a:lvl5pPr>
      <a:lvl6pPr marL="519252" algn="l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A60030"/>
          </a:solidFill>
          <a:latin typeface="Arial" charset="0"/>
          <a:ea typeface="ＭＳ Ｐゴシック" charset="0"/>
        </a:defRPr>
      </a:lvl6pPr>
      <a:lvl7pPr marL="1038503" algn="l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A60030"/>
          </a:solidFill>
          <a:latin typeface="Arial" charset="0"/>
          <a:ea typeface="ＭＳ Ｐゴシック" charset="0"/>
        </a:defRPr>
      </a:lvl7pPr>
      <a:lvl8pPr marL="1557756" algn="l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A60030"/>
          </a:solidFill>
          <a:latin typeface="Arial" charset="0"/>
          <a:ea typeface="ＭＳ Ｐゴシック" charset="0"/>
        </a:defRPr>
      </a:lvl8pPr>
      <a:lvl9pPr marL="2077008" algn="l" rtl="0" eaLnBrk="1" fontAlgn="base" hangingPunct="1">
        <a:spcBef>
          <a:spcPct val="0"/>
        </a:spcBef>
        <a:spcAft>
          <a:spcPct val="0"/>
        </a:spcAft>
        <a:defRPr sz="2267" b="1">
          <a:solidFill>
            <a:srgbClr val="A60030"/>
          </a:solidFill>
          <a:latin typeface="Arial" charset="0"/>
          <a:ea typeface="ＭＳ Ｐゴシック" charset="0"/>
        </a:defRPr>
      </a:lvl9pPr>
    </p:titleStyle>
    <p:bodyStyle>
      <a:lvl1pPr marL="216356" indent="-216356" algn="l" rtl="0" eaLnBrk="1" fontAlgn="base" hangingPunct="1">
        <a:spcBef>
          <a:spcPct val="20000"/>
        </a:spcBef>
        <a:spcAft>
          <a:spcPct val="0"/>
        </a:spcAft>
        <a:buFont typeface="Times" pitchFamily="-84" charset="0"/>
        <a:buChar char="•"/>
        <a:defRPr sz="2133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649066" indent="-216356" algn="l" rtl="0" eaLnBrk="1" fontAlgn="base" hangingPunct="1">
        <a:spcBef>
          <a:spcPct val="20000"/>
        </a:spcBef>
        <a:spcAft>
          <a:spcPct val="0"/>
        </a:spcAft>
        <a:buFont typeface="Times" pitchFamily="-84" charset="0"/>
        <a:buChar char="•"/>
        <a:defRPr sz="2133">
          <a:solidFill>
            <a:schemeClr val="tx1"/>
          </a:solidFill>
          <a:latin typeface="+mn-lt"/>
          <a:ea typeface="MS PGothic" pitchFamily="34" charset="-128"/>
        </a:defRPr>
      </a:lvl2pPr>
      <a:lvl3pPr marL="1081774" indent="-216356" algn="l" rtl="0" eaLnBrk="1" fontAlgn="base" hangingPunct="1">
        <a:spcBef>
          <a:spcPct val="20000"/>
        </a:spcBef>
        <a:spcAft>
          <a:spcPct val="0"/>
        </a:spcAft>
        <a:buChar char="–"/>
        <a:defRPr sz="2133">
          <a:solidFill>
            <a:schemeClr val="tx1"/>
          </a:solidFill>
          <a:latin typeface="+mn-lt"/>
          <a:ea typeface="MS PGothic" pitchFamily="34" charset="-128"/>
        </a:defRPr>
      </a:lvl3pPr>
      <a:lvl4pPr marL="1514483" indent="-216356" algn="l" rtl="0" eaLnBrk="1" fontAlgn="base" hangingPunct="1">
        <a:spcBef>
          <a:spcPct val="20000"/>
        </a:spcBef>
        <a:spcAft>
          <a:spcPct val="0"/>
        </a:spcAft>
        <a:buFont typeface="Times" pitchFamily="-84" charset="0"/>
        <a:buChar char="•"/>
        <a:defRPr sz="1867">
          <a:solidFill>
            <a:schemeClr val="tx1"/>
          </a:solidFill>
          <a:latin typeface="+mn-lt"/>
          <a:ea typeface="MS PGothic" pitchFamily="34" charset="-128"/>
        </a:defRPr>
      </a:lvl4pPr>
      <a:lvl5pPr marL="1947195" indent="-216356" algn="l" rtl="0" eaLnBrk="1" fontAlgn="base" hangingPunct="1">
        <a:spcBef>
          <a:spcPct val="20000"/>
        </a:spcBef>
        <a:spcAft>
          <a:spcPct val="0"/>
        </a:spcAft>
        <a:buFont typeface="Times" pitchFamily="-84" charset="0"/>
        <a:buChar char="–"/>
        <a:defRPr sz="1733">
          <a:solidFill>
            <a:schemeClr val="tx1"/>
          </a:solidFill>
          <a:latin typeface="+mn-lt"/>
          <a:ea typeface="MS PGothic" pitchFamily="34" charset="-128"/>
        </a:defRPr>
      </a:lvl5pPr>
      <a:lvl6pPr marL="2466446" indent="-216356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–"/>
        <a:defRPr sz="1733">
          <a:solidFill>
            <a:schemeClr val="tx1"/>
          </a:solidFill>
          <a:latin typeface="+mn-lt"/>
          <a:ea typeface="+mn-ea"/>
        </a:defRPr>
      </a:lvl6pPr>
      <a:lvl7pPr marL="2985697" indent="-216356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–"/>
        <a:defRPr sz="1733">
          <a:solidFill>
            <a:schemeClr val="tx1"/>
          </a:solidFill>
          <a:latin typeface="+mn-lt"/>
          <a:ea typeface="+mn-ea"/>
        </a:defRPr>
      </a:lvl7pPr>
      <a:lvl8pPr marL="3504948" indent="-216356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–"/>
        <a:defRPr sz="1733">
          <a:solidFill>
            <a:schemeClr val="tx1"/>
          </a:solidFill>
          <a:latin typeface="+mn-lt"/>
          <a:ea typeface="+mn-ea"/>
        </a:defRPr>
      </a:lvl8pPr>
      <a:lvl9pPr marL="4024202" indent="-216356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–"/>
        <a:defRPr sz="1733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5192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9252" algn="l" defTabSz="5192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8503" algn="l" defTabSz="5192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57756" algn="l" defTabSz="5192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77008" algn="l" defTabSz="5192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96259" algn="l" defTabSz="5192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15510" algn="l" defTabSz="5192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34762" algn="l" defTabSz="5192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54015" algn="l" defTabSz="5192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D095B0D6-827E-4F4E-95A2-CED2F78679C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31631" y="260648"/>
            <a:ext cx="10128739" cy="768085"/>
          </a:xfrm>
        </p:spPr>
        <p:txBody>
          <a:bodyPr/>
          <a:lstStyle/>
          <a:p>
            <a:pPr algn="ctr"/>
            <a:r>
              <a:rPr lang="de-CH" sz="4100" dirty="0">
                <a:latin typeface="+mj-lt"/>
                <a:ea typeface="MS PGothic"/>
              </a:rPr>
              <a:t>Ausserordentliche </a:t>
            </a:r>
            <a:r>
              <a:rPr lang="de-CH" sz="4100" err="1">
                <a:latin typeface="+mj-lt"/>
                <a:ea typeface="MS PGothic"/>
              </a:rPr>
              <a:t>anlässe</a:t>
            </a:r>
            <a:endParaRPr lang="de-CH" sz="4100">
              <a:latin typeface="+mj-lt"/>
              <a:ea typeface="MS PGothic"/>
            </a:endParaRPr>
          </a:p>
          <a:p>
            <a:pPr algn="ctr"/>
            <a:r>
              <a:rPr lang="de-CH" sz="4100">
                <a:latin typeface="+mj-lt"/>
                <a:ea typeface="MS PGothic"/>
              </a:rPr>
              <a:t>Ausflüge</a:t>
            </a:r>
            <a:endParaRPr lang="de-CH" sz="4100">
              <a:latin typeface="+mj-lt"/>
            </a:endParaRPr>
          </a:p>
        </p:txBody>
      </p:sp>
      <p:pic>
        <p:nvPicPr>
          <p:cNvPr id="5" name="Grafik 4" descr="Ein Bild, das Pflanze, Landpflanze, Grün, Baum enthält.&#10;&#10;Automatisch generierte Beschreibung">
            <a:extLst>
              <a:ext uri="{FF2B5EF4-FFF2-40B4-BE49-F238E27FC236}">
                <a16:creationId xmlns:a16="http://schemas.microsoft.com/office/drawing/2014/main" id="{547B59CB-D983-6C7C-CA3B-55E80A9007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6000" y="1737360"/>
            <a:ext cx="4320000" cy="4320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476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549"/>
    </mc:Choice>
    <mc:Fallback xmlns="">
      <p:transition spd="slow" advTm="5554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62708" y="164638"/>
            <a:ext cx="11066584" cy="393279"/>
          </a:xfrm>
        </p:spPr>
        <p:txBody>
          <a:bodyPr/>
          <a:lstStyle/>
          <a:p>
            <a:r>
              <a:rPr lang="de-CH" dirty="0"/>
              <a:t>Ausserordentliche </a:t>
            </a:r>
            <a:r>
              <a:rPr lang="de-CH" dirty="0" err="1"/>
              <a:t>anlässe</a:t>
            </a:r>
            <a:r>
              <a:rPr lang="de-CH" dirty="0"/>
              <a:t> – </a:t>
            </a:r>
            <a:r>
              <a:rPr lang="de-CH" dirty="0" err="1"/>
              <a:t>ausflüge</a:t>
            </a:r>
            <a:r>
              <a:rPr lang="de-CH" dirty="0"/>
              <a:t> 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562708" y="740701"/>
            <a:ext cx="11066584" cy="5312016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de-CH" sz="1800" u="sng" dirty="0">
                <a:latin typeface="Calibri"/>
                <a:ea typeface="Times New Roman" panose="02020603050405020304" pitchFamily="18" charset="0"/>
                <a:cs typeface="Calibri"/>
              </a:rPr>
              <a:t>Funktionierende Strategien und hilfreiche Umstände in meiner Schulzeit:</a:t>
            </a:r>
          </a:p>
          <a:p>
            <a:pPr>
              <a:lnSpc>
                <a:spcPct val="150000"/>
              </a:lnSpc>
            </a:pPr>
            <a:r>
              <a:rPr lang="de-CH" sz="1800" dirty="0">
                <a:latin typeface="Calibri" panose="020F0502020204030204" pitchFamily="34" charset="0"/>
                <a:cs typeface="Calibri" panose="020F0502020204030204" pitchFamily="34" charset="0"/>
              </a:rPr>
              <a:t>Möglichkeit, aktuelle Lieblingsnahrungsmittel mitnehmen zu können.</a:t>
            </a:r>
          </a:p>
          <a:p>
            <a:pPr>
              <a:lnSpc>
                <a:spcPct val="150000"/>
              </a:lnSpc>
            </a:pPr>
            <a:r>
              <a:rPr lang="de-CH" sz="1800" dirty="0">
                <a:latin typeface="Calibri" panose="020F0502020204030204" pitchFamily="34" charset="0"/>
                <a:cs typeface="Calibri" panose="020F0502020204030204" pitchFamily="34" charset="0"/>
              </a:rPr>
              <a:t>Ausflüge an Orte, die Interessen entsprechen.</a:t>
            </a:r>
          </a:p>
          <a:p>
            <a:pPr marL="0" indent="0">
              <a:lnSpc>
                <a:spcPct val="150000"/>
              </a:lnSpc>
              <a:buNone/>
            </a:pPr>
            <a:endParaRPr lang="de-CH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de-CH" sz="1800" u="sng" dirty="0">
                <a:latin typeface="Calibri" panose="020F0502020204030204" pitchFamily="34" charset="0"/>
                <a:cs typeface="Calibri" panose="020F0502020204030204" pitchFamily="34" charset="0"/>
              </a:rPr>
              <a:t>Was noch geholfen hätte:</a:t>
            </a:r>
          </a:p>
          <a:p>
            <a:pPr>
              <a:lnSpc>
                <a:spcPct val="150000"/>
              </a:lnSpc>
            </a:pPr>
            <a:r>
              <a:rPr lang="de-CH" sz="1800" dirty="0">
                <a:latin typeface="Calibri" panose="020F0502020204030204" pitchFamily="34" charset="0"/>
                <a:cs typeface="Calibri" panose="020F0502020204030204" pitchFamily="34" charset="0"/>
              </a:rPr>
              <a:t>Frühzeitige, konkrete und genaue Information über Daten, Ausweichdaten und Programmpunkte des Ausflugs.</a:t>
            </a:r>
          </a:p>
          <a:p>
            <a:pPr>
              <a:lnSpc>
                <a:spcPct val="150000"/>
              </a:lnSpc>
            </a:pPr>
            <a:r>
              <a:rPr lang="de-CH" sz="1800" dirty="0">
                <a:latin typeface="Calibri" panose="020F0502020204030204" pitchFamily="34" charset="0"/>
                <a:cs typeface="Calibri" panose="020F0502020204030204" pitchFamily="34" charset="0"/>
              </a:rPr>
              <a:t>Informationen bezüglich besuchter Ausflugsziele anbieten, Verknüpfung zu Interessen ermöglichen. </a:t>
            </a:r>
          </a:p>
          <a:p>
            <a:pPr>
              <a:lnSpc>
                <a:spcPct val="150000"/>
              </a:lnSpc>
            </a:pPr>
            <a:r>
              <a:rPr lang="de-CH" sz="1800" dirty="0">
                <a:latin typeface="Calibri" panose="020F0502020204030204" pitchFamily="34" charset="0"/>
                <a:cs typeface="Calibri" panose="020F0502020204030204" pitchFamily="34" charset="0"/>
              </a:rPr>
              <a:t>Besonders in der mehrbelastenden Situation: Das Benützen akustisch reizabmildernder Hilfsmittel wie Gehörschutz </a:t>
            </a:r>
            <a:r>
              <a:rPr lang="de-CH" sz="1800">
                <a:latin typeface="Calibri" panose="020F0502020204030204" pitchFamily="34" charset="0"/>
                <a:cs typeface="Calibri" panose="020F0502020204030204" pitchFamily="34" charset="0"/>
              </a:rPr>
              <a:t>und Sonnenbrille.</a:t>
            </a:r>
            <a:endParaRPr lang="de-CH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796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PT Vorlage Dozierende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asisvorlage Präsentation Dozierende 16zu9" id="{B5758384-5784-4661-A0F2-B4F061FEEC72}" vid="{2C291234-BBEA-4535-A824-9DA3B06D6D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Breitbild</PresentationFormat>
  <Paragraphs>11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9" baseType="lpstr">
      <vt:lpstr>MS UI Gothic</vt:lpstr>
      <vt:lpstr>Arial</vt:lpstr>
      <vt:lpstr>Calibri</vt:lpstr>
      <vt:lpstr>Syntax LT Std</vt:lpstr>
      <vt:lpstr>Times</vt:lpstr>
      <vt:lpstr>Times New Roman</vt:lpstr>
      <vt:lpstr>PPT Vorlage Dozierende</vt:lpstr>
      <vt:lpstr>PowerPoint-Präsentation</vt:lpstr>
      <vt:lpstr>Ausserordentliche anlässe – ausflüge </vt:lpstr>
    </vt:vector>
  </TitlesOfParts>
  <Company>PHBern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Sieger, Fabienne</dc:creator>
  <cp:lastModifiedBy>Zutter, Kristian</cp:lastModifiedBy>
  <cp:revision>6</cp:revision>
  <dcterms:created xsi:type="dcterms:W3CDTF">2023-06-06T08:03:38Z</dcterms:created>
  <dcterms:modified xsi:type="dcterms:W3CDTF">2024-02-26T12:54:30Z</dcterms:modified>
</cp:coreProperties>
</file>