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391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42B35-5E16-4A2E-BA5E-6E7DC3005ADD}" v="7" dt="2023-11-07T12:57:3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97042B35-5E16-4A2E-BA5E-6E7DC3005ADD}"/>
    <pc:docChg chg="modSld">
      <pc:chgData name="Städler, Judith" userId="b75518b6-4434-4a1d-b498-c215ef793353" providerId="ADAL" clId="{97042B35-5E16-4A2E-BA5E-6E7DC3005ADD}" dt="2023-11-07T12:57:39.667" v="6" actId="20577"/>
      <pc:docMkLst>
        <pc:docMk/>
      </pc:docMkLst>
      <pc:sldChg chg="modSp">
        <pc:chgData name="Städler, Judith" userId="b75518b6-4434-4a1d-b498-c215ef793353" providerId="ADAL" clId="{97042B35-5E16-4A2E-BA5E-6E7DC3005ADD}" dt="2023-11-07T12:57:39.667" v="6" actId="20577"/>
        <pc:sldMkLst>
          <pc:docMk/>
          <pc:sldMk cId="2138727812" sldId="391"/>
        </pc:sldMkLst>
        <pc:spChg chg="mod">
          <ac:chgData name="Städler, Judith" userId="b75518b6-4434-4a1d-b498-c215ef793353" providerId="ADAL" clId="{97042B35-5E16-4A2E-BA5E-6E7DC3005ADD}" dt="2023-11-07T12:57:39.667" v="6" actId="20577"/>
          <ac:spMkLst>
            <pc:docMk/>
            <pc:sldMk cId="2138727812" sldId="391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862F8453-5087-42AE-B53F-B852F3B3C553}"/>
    <pc:docChg chg="custSel modSld modMainMaster">
      <pc:chgData name="Sieger, Fabienne" userId="7f575595-508d-48eb-9f91-649ad79076b3" providerId="ADAL" clId="{862F8453-5087-42AE-B53F-B852F3B3C553}" dt="2023-06-30T06:39:31.320" v="15" actId="1076"/>
      <pc:docMkLst>
        <pc:docMk/>
      </pc:docMkLst>
      <pc:sldChg chg="addSp delSp modSp mod modTransition modAnim">
        <pc:chgData name="Sieger, Fabienne" userId="7f575595-508d-48eb-9f91-649ad79076b3" providerId="ADAL" clId="{862F8453-5087-42AE-B53F-B852F3B3C553}" dt="2023-06-30T06:39:31.320" v="15" actId="1076"/>
        <pc:sldMkLst>
          <pc:docMk/>
          <pc:sldMk cId="185154422" sldId="383"/>
        </pc:sldMkLst>
        <pc:picChg chg="add del mod">
          <ac:chgData name="Sieger, Fabienne" userId="7f575595-508d-48eb-9f91-649ad79076b3" providerId="ADAL" clId="{862F8453-5087-42AE-B53F-B852F3B3C553}" dt="2023-06-16T09:52:19.895" v="5"/>
          <ac:picMkLst>
            <pc:docMk/>
            <pc:sldMk cId="185154422" sldId="383"/>
            <ac:picMk id="3" creationId="{2B53413C-5349-43A1-91E6-9F490011A1B6}"/>
          </ac:picMkLst>
        </pc:picChg>
        <pc:picChg chg="add del mod">
          <ac:chgData name="Sieger, Fabienne" userId="7f575595-508d-48eb-9f91-649ad79076b3" providerId="ADAL" clId="{862F8453-5087-42AE-B53F-B852F3B3C553}" dt="2023-06-16T09:54:39.193" v="7"/>
          <ac:picMkLst>
            <pc:docMk/>
            <pc:sldMk cId="185154422" sldId="383"/>
            <ac:picMk id="4" creationId="{46CD0742-239A-E649-E494-CDABE5943EC6}"/>
          </ac:picMkLst>
        </pc:picChg>
        <pc:picChg chg="add mod">
          <ac:chgData name="Sieger, Fabienne" userId="7f575595-508d-48eb-9f91-649ad79076b3" providerId="ADAL" clId="{862F8453-5087-42AE-B53F-B852F3B3C553}" dt="2023-06-30T06:39:31.320" v="15" actId="1076"/>
          <ac:picMkLst>
            <pc:docMk/>
            <pc:sldMk cId="185154422" sldId="383"/>
            <ac:picMk id="4" creationId="{994A1F46-01F5-D277-E4D4-DA368C63159C}"/>
          </ac:picMkLst>
        </pc:picChg>
        <pc:picChg chg="add del mod">
          <ac:chgData name="Sieger, Fabienne" userId="7f575595-508d-48eb-9f91-649ad79076b3" providerId="ADAL" clId="{862F8453-5087-42AE-B53F-B852F3B3C553}" dt="2023-06-16T09:55:13.569" v="9"/>
          <ac:picMkLst>
            <pc:docMk/>
            <pc:sldMk cId="185154422" sldId="383"/>
            <ac:picMk id="5" creationId="{CF7189F3-221E-E7BA-D0F3-7043E61AF938}"/>
          </ac:picMkLst>
        </pc:picChg>
        <pc:picChg chg="add mod">
          <ac:chgData name="Sieger, Fabienne" userId="7f575595-508d-48eb-9f91-649ad79076b3" providerId="ADAL" clId="{862F8453-5087-42AE-B53F-B852F3B3C553}" dt="2023-06-16T09:57:10.561" v="10"/>
          <ac:picMkLst>
            <pc:docMk/>
            <pc:sldMk cId="185154422" sldId="383"/>
            <ac:picMk id="6" creationId="{8B7D9AA9-B391-C7A9-ACA9-776BD3C92656}"/>
          </ac:picMkLst>
        </pc:picChg>
      </pc:sldChg>
      <pc:sldChg chg="modSp modTransition">
        <pc:chgData name="Sieger, Fabienne" userId="7f575595-508d-48eb-9f91-649ad79076b3" providerId="ADAL" clId="{862F8453-5087-42AE-B53F-B852F3B3C553}" dt="2023-06-16T09:55:13.569" v="9"/>
        <pc:sldMkLst>
          <pc:docMk/>
          <pc:sldMk cId="2138727812" sldId="391"/>
        </pc:sldMkLst>
        <pc:spChg chg="mod">
          <ac:chgData name="Sieger, Fabienne" userId="7f575595-508d-48eb-9f91-649ad79076b3" providerId="ADAL" clId="{862F8453-5087-42AE-B53F-B852F3B3C553}" dt="2023-06-16T09:50:36.717" v="3" actId="255"/>
          <ac:spMkLst>
            <pc:docMk/>
            <pc:sldMk cId="2138727812" sldId="391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862F8453-5087-42AE-B53F-B852F3B3C553}" dt="2023-06-16T09:50:26.132" v="1" actId="478"/>
        <pc:sldMasterMkLst>
          <pc:docMk/>
          <pc:sldMasterMk cId="2585208298" sldId="2147483660"/>
        </pc:sldMasterMkLst>
        <pc:spChg chg="mod">
          <ac:chgData name="Sieger, Fabienne" userId="7f575595-508d-48eb-9f91-649ad79076b3" providerId="ADAL" clId="{862F8453-5087-42AE-B53F-B852F3B3C553}" dt="2023-06-16T09:50:23.002" v="0"/>
          <ac:spMkLst>
            <pc:docMk/>
            <pc:sldMasterMk cId="2585208298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862F8453-5087-42AE-B53F-B852F3B3C553}" dt="2023-06-16T09:50:26.132" v="1" actId="478"/>
          <ac:spMkLst>
            <pc:docMk/>
            <pc:sldMasterMk cId="2585208298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2B817E54-79F0-45C8-B86B-2DB604EE71A4}"/>
    <pc:docChg chg="modSld">
      <pc:chgData name="Sieger, Fabienne" userId="7f575595-508d-48eb-9f91-649ad79076b3" providerId="ADAL" clId="{2B817E54-79F0-45C8-B86B-2DB604EE71A4}" dt="2023-09-15T11:22:58.789" v="9" actId="12"/>
      <pc:docMkLst>
        <pc:docMk/>
      </pc:docMkLst>
      <pc:sldChg chg="modSp mod">
        <pc:chgData name="Sieger, Fabienne" userId="7f575595-508d-48eb-9f91-649ad79076b3" providerId="ADAL" clId="{2B817E54-79F0-45C8-B86B-2DB604EE71A4}" dt="2023-09-15T11:20:00.389" v="1" actId="692"/>
        <pc:sldMkLst>
          <pc:docMk/>
          <pc:sldMk cId="185154422" sldId="383"/>
        </pc:sldMkLst>
        <pc:picChg chg="mod">
          <ac:chgData name="Sieger, Fabienne" userId="7f575595-508d-48eb-9f91-649ad79076b3" providerId="ADAL" clId="{2B817E54-79F0-45C8-B86B-2DB604EE71A4}" dt="2023-09-15T11:20:00.389" v="1" actId="692"/>
          <ac:picMkLst>
            <pc:docMk/>
            <pc:sldMk cId="185154422" sldId="383"/>
            <ac:picMk id="4" creationId="{994A1F46-01F5-D277-E4D4-DA368C63159C}"/>
          </ac:picMkLst>
        </pc:picChg>
      </pc:sldChg>
      <pc:sldChg chg="modSp">
        <pc:chgData name="Sieger, Fabienne" userId="7f575595-508d-48eb-9f91-649ad79076b3" providerId="ADAL" clId="{2B817E54-79F0-45C8-B86B-2DB604EE71A4}" dt="2023-09-15T11:22:58.789" v="9" actId="12"/>
        <pc:sldMkLst>
          <pc:docMk/>
          <pc:sldMk cId="2138727812" sldId="391"/>
        </pc:sldMkLst>
        <pc:spChg chg="mod">
          <ac:chgData name="Sieger, Fabienne" userId="7f575595-508d-48eb-9f91-649ad79076b3" providerId="ADAL" clId="{2B817E54-79F0-45C8-B86B-2DB604EE71A4}" dt="2023-09-15T11:22:58.789" v="9" actId="12"/>
          <ac:spMkLst>
            <pc:docMk/>
            <pc:sldMk cId="2138727812" sldId="391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D86A0420-CF8B-E753-6E8F-75EDBD86FE39}"/>
    <pc:docChg chg="modSld">
      <pc:chgData name="Clopath, Jennifer" userId="S::jennifer.clopath@phbern.ch::f41cdd65-0148-4e25-b29d-f41432082555" providerId="AD" clId="Web-{D86A0420-CF8B-E753-6E8F-75EDBD86FE39}" dt="2023-10-09T14:54:42.363" v="1" actId="20577"/>
      <pc:docMkLst>
        <pc:docMk/>
      </pc:docMkLst>
      <pc:sldChg chg="modSp">
        <pc:chgData name="Clopath, Jennifer" userId="S::jennifer.clopath@phbern.ch::f41cdd65-0148-4e25-b29d-f41432082555" providerId="AD" clId="Web-{D86A0420-CF8B-E753-6E8F-75EDBD86FE39}" dt="2023-10-09T14:52:41.986" v="0" actId="20577"/>
        <pc:sldMkLst>
          <pc:docMk/>
          <pc:sldMk cId="185154422" sldId="383"/>
        </pc:sldMkLst>
        <pc:spChg chg="mod">
          <ac:chgData name="Clopath, Jennifer" userId="S::jennifer.clopath@phbern.ch::f41cdd65-0148-4e25-b29d-f41432082555" providerId="AD" clId="Web-{D86A0420-CF8B-E753-6E8F-75EDBD86FE39}" dt="2023-10-09T14:52:41.986" v="0" actId="20577"/>
          <ac:spMkLst>
            <pc:docMk/>
            <pc:sldMk cId="185154422" sldId="383"/>
            <ac:spMk id="2" creationId="{D095B0D6-827E-4F4E-95A2-CED2F78679C8}"/>
          </ac:spMkLst>
        </pc:spChg>
      </pc:sldChg>
      <pc:sldChg chg="modSp">
        <pc:chgData name="Clopath, Jennifer" userId="S::jennifer.clopath@phbern.ch::f41cdd65-0148-4e25-b29d-f41432082555" providerId="AD" clId="Web-{D86A0420-CF8B-E753-6E8F-75EDBD86FE39}" dt="2023-10-09T14:54:42.363" v="1" actId="20577"/>
        <pc:sldMkLst>
          <pc:docMk/>
          <pc:sldMk cId="2138727812" sldId="391"/>
        </pc:sldMkLst>
        <pc:spChg chg="mod">
          <ac:chgData name="Clopath, Jennifer" userId="S::jennifer.clopath@phbern.ch::f41cdd65-0148-4e25-b29d-f41432082555" providerId="AD" clId="Web-{D86A0420-CF8B-E753-6E8F-75EDBD86FE39}" dt="2023-10-09T14:54:42.363" v="1" actId="20577"/>
          <ac:spMkLst>
            <pc:docMk/>
            <pc:sldMk cId="2138727812" sldId="391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7434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33430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9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63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1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Ausserordentliche Anlässe</a:t>
            </a:r>
          </a:p>
          <a:p>
            <a:pPr algn="ctr"/>
            <a:r>
              <a:rPr lang="de-CH" dirty="0">
                <a:latin typeface="+mj-lt"/>
              </a:rPr>
              <a:t>feiern</a:t>
            </a:r>
          </a:p>
        </p:txBody>
      </p:sp>
      <p:pic>
        <p:nvPicPr>
          <p:cNvPr id="4" name="Grafik 3" descr="Ein Bild, das Mobiliar, Im Haus, Wand, Sitzen enthält.&#10;&#10;Automatisch generierte Beschreibung">
            <a:extLst>
              <a:ext uri="{FF2B5EF4-FFF2-40B4-BE49-F238E27FC236}">
                <a16:creationId xmlns:a16="http://schemas.microsoft.com/office/drawing/2014/main" id="{994A1F46-01F5-D277-E4D4-DA368C63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508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1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14"/>
    </mc:Choice>
    <mc:Fallback xmlns="">
      <p:transition spd="slow" advTm="1107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Ausserordentliche </a:t>
            </a:r>
            <a:r>
              <a:rPr lang="de-CH" dirty="0" err="1"/>
              <a:t>anlässe</a:t>
            </a:r>
            <a:r>
              <a:rPr lang="de-CH" dirty="0"/>
              <a:t> - feiern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Suche nach krankheitsbedingten Gründen, um nicht teilnehmen zu müssen.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Besonders in der mehrbelastenden Situation: Das Benützen akustisch reizabmildernder Hilfsmittel wie Gehörschutz und Sonnenbrille.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Allgemeine und eigene Akzeptanz des Grundes «Es ist mir zu viel!».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Besuch derartiger Anlässe für alle auf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freiwilliger Basis.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Breitbild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Ausserordentliche anlässe - feiern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5</cp:revision>
  <dcterms:created xsi:type="dcterms:W3CDTF">2023-06-06T08:04:49Z</dcterms:created>
  <dcterms:modified xsi:type="dcterms:W3CDTF">2024-02-26T12:54:44Z</dcterms:modified>
</cp:coreProperties>
</file>