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4" r:id="rId2"/>
    <p:sldId id="389" r:id="rId3"/>
    <p:sldId id="390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D0D802-C9B0-4228-8623-D9DED22EEFE7}" v="57" dt="2023-11-07T12:59:24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BABB404C-5DD1-4958-BC9A-415AEA63024E}"/>
    <pc:docChg chg="undo custSel modSld modMainMaster">
      <pc:chgData name="Sieger, Fabienne" userId="7f575595-508d-48eb-9f91-649ad79076b3" providerId="ADAL" clId="{BABB404C-5DD1-4958-BC9A-415AEA63024E}" dt="2023-06-23T07:27:49.731" v="80" actId="1076"/>
      <pc:docMkLst>
        <pc:docMk/>
      </pc:docMkLst>
      <pc:sldChg chg="addSp modSp mod">
        <pc:chgData name="Sieger, Fabienne" userId="7f575595-508d-48eb-9f91-649ad79076b3" providerId="ADAL" clId="{BABB404C-5DD1-4958-BC9A-415AEA63024E}" dt="2023-06-23T07:27:49.731" v="80" actId="1076"/>
        <pc:sldMkLst>
          <pc:docMk/>
          <pc:sldMk cId="2346405552" sldId="384"/>
        </pc:sldMkLst>
        <pc:picChg chg="add mod">
          <ac:chgData name="Sieger, Fabienne" userId="7f575595-508d-48eb-9f91-649ad79076b3" providerId="ADAL" clId="{BABB404C-5DD1-4958-BC9A-415AEA63024E}" dt="2023-06-16T09:39:13.915" v="75"/>
          <ac:picMkLst>
            <pc:docMk/>
            <pc:sldMk cId="2346405552" sldId="384"/>
            <ac:picMk id="3" creationId="{020FC0FE-6D7F-4411-B509-8F7AC4EBEBE6}"/>
          </ac:picMkLst>
        </pc:picChg>
        <pc:picChg chg="add mod">
          <ac:chgData name="Sieger, Fabienne" userId="7f575595-508d-48eb-9f91-649ad79076b3" providerId="ADAL" clId="{BABB404C-5DD1-4958-BC9A-415AEA63024E}" dt="2023-06-23T07:27:49.731" v="80" actId="1076"/>
          <ac:picMkLst>
            <pc:docMk/>
            <pc:sldMk cId="2346405552" sldId="384"/>
            <ac:picMk id="5" creationId="{14888281-7484-06F8-9742-4AC3FEDC2757}"/>
          </ac:picMkLst>
        </pc:picChg>
      </pc:sldChg>
      <pc:sldChg chg="modSp">
        <pc:chgData name="Sieger, Fabienne" userId="7f575595-508d-48eb-9f91-649ad79076b3" providerId="ADAL" clId="{BABB404C-5DD1-4958-BC9A-415AEA63024E}" dt="2023-06-16T09:36:13.039" v="72" actId="255"/>
        <pc:sldMkLst>
          <pc:docMk/>
          <pc:sldMk cId="3014588956" sldId="389"/>
        </pc:sldMkLst>
        <pc:spChg chg="mod">
          <ac:chgData name="Sieger, Fabienne" userId="7f575595-508d-48eb-9f91-649ad79076b3" providerId="ADAL" clId="{BABB404C-5DD1-4958-BC9A-415AEA63024E}" dt="2023-06-16T09:36:13.039" v="72" actId="255"/>
          <ac:spMkLst>
            <pc:docMk/>
            <pc:sldMk cId="3014588956" sldId="389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BABB404C-5DD1-4958-BC9A-415AEA63024E}" dt="2023-06-16T09:36:23.257" v="74" actId="255"/>
        <pc:sldMkLst>
          <pc:docMk/>
          <pc:sldMk cId="2549226857" sldId="390"/>
        </pc:sldMkLst>
        <pc:spChg chg="mod">
          <ac:chgData name="Sieger, Fabienne" userId="7f575595-508d-48eb-9f91-649ad79076b3" providerId="ADAL" clId="{BABB404C-5DD1-4958-BC9A-415AEA63024E}" dt="2023-06-16T09:36:23.257" v="74" actId="255"/>
          <ac:spMkLst>
            <pc:docMk/>
            <pc:sldMk cId="2549226857" sldId="390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BABB404C-5DD1-4958-BC9A-415AEA63024E}" dt="2023-06-16T09:35:58.937" v="70" actId="478"/>
        <pc:sldMasterMkLst>
          <pc:docMk/>
          <pc:sldMasterMk cId="2526968402" sldId="2147483660"/>
        </pc:sldMasterMkLst>
        <pc:spChg chg="mod">
          <ac:chgData name="Sieger, Fabienne" userId="7f575595-508d-48eb-9f91-649ad79076b3" providerId="ADAL" clId="{BABB404C-5DD1-4958-BC9A-415AEA63024E}" dt="2023-06-16T09:35:48.290" v="69" actId="20577"/>
          <ac:spMkLst>
            <pc:docMk/>
            <pc:sldMasterMk cId="2526968402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BABB404C-5DD1-4958-BC9A-415AEA63024E}" dt="2023-06-16T09:35:58.937" v="70" actId="478"/>
          <ac:spMkLst>
            <pc:docMk/>
            <pc:sldMasterMk cId="2526968402" sldId="2147483660"/>
            <ac:spMk id="9" creationId="{DAAB8E7E-A581-4304-B52F-9DAE88D9503C}"/>
          </ac:spMkLst>
        </pc:spChg>
      </pc:sldMasterChg>
    </pc:docChg>
  </pc:docChgLst>
  <pc:docChgLst>
    <pc:chgData name="Clopath, Jennifer" userId="S::jennifer.clopath@phbern.ch::f41cdd65-0148-4e25-b29d-f41432082555" providerId="AD" clId="Web-{9B23E587-2DEE-6F46-90FD-0DA84949F071}"/>
    <pc:docChg chg="modSld">
      <pc:chgData name="Clopath, Jennifer" userId="S::jennifer.clopath@phbern.ch::f41cdd65-0148-4e25-b29d-f41432082555" providerId="AD" clId="Web-{9B23E587-2DEE-6F46-90FD-0DA84949F071}" dt="2023-10-09T14:53:21.324" v="0" actId="20577"/>
      <pc:docMkLst>
        <pc:docMk/>
      </pc:docMkLst>
      <pc:sldChg chg="modSp">
        <pc:chgData name="Clopath, Jennifer" userId="S::jennifer.clopath@phbern.ch::f41cdd65-0148-4e25-b29d-f41432082555" providerId="AD" clId="Web-{9B23E587-2DEE-6F46-90FD-0DA84949F071}" dt="2023-10-09T14:53:21.324" v="0" actId="20577"/>
        <pc:sldMkLst>
          <pc:docMk/>
          <pc:sldMk cId="2346405552" sldId="384"/>
        </pc:sldMkLst>
        <pc:spChg chg="mod">
          <ac:chgData name="Clopath, Jennifer" userId="S::jennifer.clopath@phbern.ch::f41cdd65-0148-4e25-b29d-f41432082555" providerId="AD" clId="Web-{9B23E587-2DEE-6F46-90FD-0DA84949F071}" dt="2023-10-09T14:53:21.324" v="0" actId="20577"/>
          <ac:spMkLst>
            <pc:docMk/>
            <pc:sldMk cId="2346405552" sldId="384"/>
            <ac:spMk id="2" creationId="{D095B0D6-827E-4F4E-95A2-CED2F78679C8}"/>
          </ac:spMkLst>
        </pc:spChg>
      </pc:sldChg>
    </pc:docChg>
  </pc:docChgLst>
  <pc:docChgLst>
    <pc:chgData name="Sieger, Fabienne" userId="7f575595-508d-48eb-9f91-649ad79076b3" providerId="ADAL" clId="{A39C772B-21DA-4EC5-8500-0ECFCE9B9B93}"/>
    <pc:docChg chg="modSld">
      <pc:chgData name="Sieger, Fabienne" userId="7f575595-508d-48eb-9f91-649ad79076b3" providerId="ADAL" clId="{A39C772B-21DA-4EC5-8500-0ECFCE9B9B93}" dt="2023-09-15T11:23:20.783" v="65" actId="12"/>
      <pc:docMkLst>
        <pc:docMk/>
      </pc:docMkLst>
      <pc:sldChg chg="modSp mod">
        <pc:chgData name="Sieger, Fabienne" userId="7f575595-508d-48eb-9f91-649ad79076b3" providerId="ADAL" clId="{A39C772B-21DA-4EC5-8500-0ECFCE9B9B93}" dt="2023-09-15T11:20:45.404" v="1" actId="692"/>
        <pc:sldMkLst>
          <pc:docMk/>
          <pc:sldMk cId="2346405552" sldId="384"/>
        </pc:sldMkLst>
        <pc:picChg chg="mod">
          <ac:chgData name="Sieger, Fabienne" userId="7f575595-508d-48eb-9f91-649ad79076b3" providerId="ADAL" clId="{A39C772B-21DA-4EC5-8500-0ECFCE9B9B93}" dt="2023-09-15T11:20:45.404" v="1" actId="692"/>
          <ac:picMkLst>
            <pc:docMk/>
            <pc:sldMk cId="2346405552" sldId="384"/>
            <ac:picMk id="5" creationId="{14888281-7484-06F8-9742-4AC3FEDC2757}"/>
          </ac:picMkLst>
        </pc:picChg>
      </pc:sldChg>
      <pc:sldChg chg="modSp modAnim">
        <pc:chgData name="Sieger, Fabienne" userId="7f575595-508d-48eb-9f91-649ad79076b3" providerId="ADAL" clId="{A39C772B-21DA-4EC5-8500-0ECFCE9B9B93}" dt="2023-09-15T11:23:13.815" v="64" actId="12"/>
        <pc:sldMkLst>
          <pc:docMk/>
          <pc:sldMk cId="3014588956" sldId="389"/>
        </pc:sldMkLst>
        <pc:spChg chg="mod">
          <ac:chgData name="Sieger, Fabienne" userId="7f575595-508d-48eb-9f91-649ad79076b3" providerId="ADAL" clId="{A39C772B-21DA-4EC5-8500-0ECFCE9B9B93}" dt="2023-09-15T11:23:13.815" v="64" actId="12"/>
          <ac:spMkLst>
            <pc:docMk/>
            <pc:sldMk cId="3014588956" sldId="389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A39C772B-21DA-4EC5-8500-0ECFCE9B9B93}" dt="2023-09-15T11:23:20.783" v="65" actId="12"/>
        <pc:sldMkLst>
          <pc:docMk/>
          <pc:sldMk cId="2549226857" sldId="390"/>
        </pc:sldMkLst>
        <pc:spChg chg="mod">
          <ac:chgData name="Sieger, Fabienne" userId="7f575595-508d-48eb-9f91-649ad79076b3" providerId="ADAL" clId="{A39C772B-21DA-4EC5-8500-0ECFCE9B9B93}" dt="2023-09-15T11:23:20.783" v="65" actId="12"/>
          <ac:spMkLst>
            <pc:docMk/>
            <pc:sldMk cId="2549226857" sldId="390"/>
            <ac:spMk id="4" creationId="{00000000-0000-0000-0000-000000000000}"/>
          </ac:spMkLst>
        </pc:spChg>
      </pc:sldChg>
    </pc:docChg>
  </pc:docChgLst>
  <pc:docChgLst>
    <pc:chgData name="Städler, Judith" userId="b75518b6-4434-4a1d-b498-c215ef793353" providerId="ADAL" clId="{DDD0D802-C9B0-4228-8623-D9DED22EEFE7}"/>
    <pc:docChg chg="modSld">
      <pc:chgData name="Städler, Judith" userId="b75518b6-4434-4a1d-b498-c215ef793353" providerId="ADAL" clId="{DDD0D802-C9B0-4228-8623-D9DED22EEFE7}" dt="2023-11-07T12:59:24.165" v="56" actId="20577"/>
      <pc:docMkLst>
        <pc:docMk/>
      </pc:docMkLst>
      <pc:sldChg chg="modSp">
        <pc:chgData name="Städler, Judith" userId="b75518b6-4434-4a1d-b498-c215ef793353" providerId="ADAL" clId="{DDD0D802-C9B0-4228-8623-D9DED22EEFE7}" dt="2023-11-07T12:58:16.241" v="26" actId="20577"/>
        <pc:sldMkLst>
          <pc:docMk/>
          <pc:sldMk cId="3014588956" sldId="389"/>
        </pc:sldMkLst>
        <pc:spChg chg="mod">
          <ac:chgData name="Städler, Judith" userId="b75518b6-4434-4a1d-b498-c215ef793353" providerId="ADAL" clId="{DDD0D802-C9B0-4228-8623-D9DED22EEFE7}" dt="2023-11-07T12:58:16.241" v="26" actId="20577"/>
          <ac:spMkLst>
            <pc:docMk/>
            <pc:sldMk cId="3014588956" sldId="389"/>
            <ac:spMk id="4" creationId="{00000000-0000-0000-0000-000000000000}"/>
          </ac:spMkLst>
        </pc:spChg>
      </pc:sldChg>
      <pc:sldChg chg="modSp">
        <pc:chgData name="Städler, Judith" userId="b75518b6-4434-4a1d-b498-c215ef793353" providerId="ADAL" clId="{DDD0D802-C9B0-4228-8623-D9DED22EEFE7}" dt="2023-11-07T12:59:24.165" v="56" actId="20577"/>
        <pc:sldMkLst>
          <pc:docMk/>
          <pc:sldMk cId="2549226857" sldId="390"/>
        </pc:sldMkLst>
        <pc:spChg chg="mod">
          <ac:chgData name="Städler, Judith" userId="b75518b6-4434-4a1d-b498-c215ef793353" providerId="ADAL" clId="{DDD0D802-C9B0-4228-8623-D9DED22EEFE7}" dt="2023-11-07T12:59:24.165" v="56" actId="20577"/>
          <ac:spMkLst>
            <pc:docMk/>
            <pc:sldMk cId="2549226857" sldId="390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349528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8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9834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748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08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53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 IHP, Heilpädagogische Fachberatung, Fabienne Sieger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6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sz="4100" dirty="0">
                <a:latin typeface="+mj-lt"/>
                <a:ea typeface="MS PGothic"/>
              </a:rPr>
              <a:t>Ausserordentliche Anlässe</a:t>
            </a:r>
          </a:p>
          <a:p>
            <a:pPr algn="ctr"/>
            <a:r>
              <a:rPr lang="de-CH" dirty="0" err="1">
                <a:latin typeface="+mj-lt"/>
              </a:rPr>
              <a:t>lager</a:t>
            </a:r>
            <a:endParaRPr lang="de-CH" dirty="0">
              <a:latin typeface="+mj-lt"/>
            </a:endParaRPr>
          </a:p>
        </p:txBody>
      </p:sp>
      <p:pic>
        <p:nvPicPr>
          <p:cNvPr id="5" name="Grafik 4" descr="Ein Bild, das Im Haus, Metall, Küchenutensilien, Boden enthält.&#10;&#10;Automatisch generierte Beschreibung">
            <a:extLst>
              <a:ext uri="{FF2B5EF4-FFF2-40B4-BE49-F238E27FC236}">
                <a16:creationId xmlns:a16="http://schemas.microsoft.com/office/drawing/2014/main" id="{14888281-7484-06F8-9742-4AC3FEDC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37360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64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78"/>
    </mc:Choice>
    <mc:Fallback xmlns="">
      <p:transition spd="slow" advTm="1386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Ausserordentliche </a:t>
            </a:r>
            <a:r>
              <a:rPr lang="de-CH" dirty="0" err="1"/>
              <a:t>anlässe</a:t>
            </a:r>
            <a:r>
              <a:rPr lang="de-CH" dirty="0"/>
              <a:t> – </a:t>
            </a:r>
            <a:r>
              <a:rPr lang="de-CH" dirty="0" err="1"/>
              <a:t>lager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Kleine, übersichtliche Schlafräume.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Vertraute </a:t>
            </a:r>
            <a:r>
              <a:rPr lang="de-CH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Mitschüler:innen</a:t>
            </a: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Bekanntes Lagerhaus.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Detaillierte Packlisten.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Tagesausflüge an subjektiv interessante Orte.</a:t>
            </a:r>
          </a:p>
        </p:txBody>
      </p:sp>
    </p:spTree>
    <p:extLst>
      <p:ext uri="{BB962C8B-B14F-4D97-AF65-F5344CB8AC3E}">
        <p14:creationId xmlns:p14="http://schemas.microsoft.com/office/powerpoint/2010/main" val="30145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Ausserordentliche </a:t>
            </a:r>
            <a:r>
              <a:rPr lang="de-CH" dirty="0" err="1"/>
              <a:t>anlässe</a:t>
            </a:r>
            <a:r>
              <a:rPr lang="de-CH" dirty="0"/>
              <a:t> – </a:t>
            </a:r>
            <a:r>
              <a:rPr lang="de-CH" dirty="0" err="1"/>
              <a:t>lager</a:t>
            </a:r>
            <a:r>
              <a:rPr lang="de-CH" dirty="0"/>
              <a:t> 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Informationen über das Stattfinden des Lagers gleichzeitig mit konkreten und detaillierten Informationen mitteilen.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Menüplan und Zeiten im Voraus bekannt, in denen Essen schwierig war: Stete Möglichkeit auf z.B. Brot und Salat auszuweichen.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Zimmereinteilung im Voraus bekannt.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Programmpunkte im Voraus bekannt, wenn wetterabhängig auch mit Ersatzprogrammpunkten.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Möglichkeit bei grossen Schlafräumen in ein Einzel- oder Zweierzimmer oder Zelt auszuweichen, auch um stets einen Rückzugsort zur Verfügung </a:t>
            </a:r>
            <a:r>
              <a:rPr lang="de-CH" sz="1800">
                <a:latin typeface="Calibri" panose="020F0502020204030204" pitchFamily="34" charset="0"/>
                <a:cs typeface="Calibri" panose="020F0502020204030204" pitchFamily="34" charset="0"/>
              </a:rPr>
              <a:t>zu haben.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57189">
              <a:lnSpc>
                <a:spcPct val="150000"/>
              </a:lnSpc>
              <a:buFont typeface="Syntax LT Std"/>
              <a:buChar char="·"/>
            </a:pPr>
            <a:endParaRPr lang="de-CH" sz="1867" dirty="0">
              <a:latin typeface="Syntax LT Std"/>
            </a:endParaRPr>
          </a:p>
        </p:txBody>
      </p:sp>
    </p:spTree>
    <p:extLst>
      <p:ext uri="{BB962C8B-B14F-4D97-AF65-F5344CB8AC3E}">
        <p14:creationId xmlns:p14="http://schemas.microsoft.com/office/powerpoint/2010/main" val="25492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Breitbild</PresentationFormat>
  <Paragraphs>16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Ausserordentliche anlässe – lager </vt:lpstr>
      <vt:lpstr>Ausserordentliche anlässe – lager 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5</cp:revision>
  <dcterms:created xsi:type="dcterms:W3CDTF">2023-06-06T08:05:21Z</dcterms:created>
  <dcterms:modified xsi:type="dcterms:W3CDTF">2024-02-26T12:55:01Z</dcterms:modified>
</cp:coreProperties>
</file>