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3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BFD43-24C5-48F7-8EA2-9AD94A12A06C}" v="25" dt="2023-10-30T08:22:17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8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738FAC78-93C0-48CA-8CB8-AE52D839C49C}"/>
    <pc:docChg chg="custSel modSld modMainMaster">
      <pc:chgData name="Sieger, Fabienne" userId="7f575595-508d-48eb-9f91-649ad79076b3" providerId="ADAL" clId="{738FAC78-93C0-48CA-8CB8-AE52D839C49C}" dt="2023-07-04T06:53:39.962" v="31" actId="1076"/>
      <pc:docMkLst>
        <pc:docMk/>
      </pc:docMkLst>
      <pc:sldChg chg="addSp delSp modSp mod modTransition modAnim">
        <pc:chgData name="Sieger, Fabienne" userId="7f575595-508d-48eb-9f91-649ad79076b3" providerId="ADAL" clId="{738FAC78-93C0-48CA-8CB8-AE52D839C49C}" dt="2023-07-04T06:53:39.962" v="31" actId="1076"/>
        <pc:sldMkLst>
          <pc:docMk/>
          <pc:sldMk cId="1758080301" sldId="436"/>
        </pc:sldMkLst>
        <pc:picChg chg="add del mod">
          <ac:chgData name="Sieger, Fabienne" userId="7f575595-508d-48eb-9f91-649ad79076b3" providerId="ADAL" clId="{738FAC78-93C0-48CA-8CB8-AE52D839C49C}" dt="2023-06-20T10:13:06.084" v="5"/>
          <ac:picMkLst>
            <pc:docMk/>
            <pc:sldMk cId="1758080301" sldId="436"/>
            <ac:picMk id="3" creationId="{0C365D97-EEDB-005B-2020-4D7F0FDD7640}"/>
          </ac:picMkLst>
        </pc:picChg>
        <pc:picChg chg="add del mod">
          <ac:chgData name="Sieger, Fabienne" userId="7f575595-508d-48eb-9f91-649ad79076b3" providerId="ADAL" clId="{738FAC78-93C0-48CA-8CB8-AE52D839C49C}" dt="2023-06-20T10:42:33.480" v="25"/>
          <ac:picMkLst>
            <pc:docMk/>
            <pc:sldMk cId="1758080301" sldId="436"/>
            <ac:picMk id="3" creationId="{E750136D-C42D-4E8A-1596-974EC7B75A12}"/>
          </ac:picMkLst>
        </pc:picChg>
        <pc:picChg chg="add mod">
          <ac:chgData name="Sieger, Fabienne" userId="7f575595-508d-48eb-9f91-649ad79076b3" providerId="ADAL" clId="{738FAC78-93C0-48CA-8CB8-AE52D839C49C}" dt="2023-06-20T10:46:21.184" v="26"/>
          <ac:picMkLst>
            <pc:docMk/>
            <pc:sldMk cId="1758080301" sldId="436"/>
            <ac:picMk id="5" creationId="{01441C32-439C-2FEC-3267-6AF9B1C9BB91}"/>
          </ac:picMkLst>
        </pc:picChg>
        <pc:picChg chg="add del mod">
          <ac:chgData name="Sieger, Fabienne" userId="7f575595-508d-48eb-9f91-649ad79076b3" providerId="ADAL" clId="{738FAC78-93C0-48CA-8CB8-AE52D839C49C}" dt="2023-06-20T10:13:33.597" v="7"/>
          <ac:picMkLst>
            <pc:docMk/>
            <pc:sldMk cId="1758080301" sldId="436"/>
            <ac:picMk id="5" creationId="{6934E735-48DB-21F6-12A4-1A11E114FC78}"/>
          </ac:picMkLst>
        </pc:picChg>
        <pc:picChg chg="add mod">
          <ac:chgData name="Sieger, Fabienne" userId="7f575595-508d-48eb-9f91-649ad79076b3" providerId="ADAL" clId="{738FAC78-93C0-48CA-8CB8-AE52D839C49C}" dt="2023-07-04T06:53:39.962" v="31" actId="1076"/>
          <ac:picMkLst>
            <pc:docMk/>
            <pc:sldMk cId="1758080301" sldId="436"/>
            <ac:picMk id="6" creationId="{AA0D319D-8560-98C5-BB84-54F565756761}"/>
          </ac:picMkLst>
        </pc:picChg>
        <pc:picChg chg="add del mod">
          <ac:chgData name="Sieger, Fabienne" userId="7f575595-508d-48eb-9f91-649ad79076b3" providerId="ADAL" clId="{738FAC78-93C0-48CA-8CB8-AE52D839C49C}" dt="2023-06-20T10:14:26.107" v="9"/>
          <ac:picMkLst>
            <pc:docMk/>
            <pc:sldMk cId="1758080301" sldId="436"/>
            <ac:picMk id="6" creationId="{FE6B3675-C44F-8C62-60A9-657B8BDAB304}"/>
          </ac:picMkLst>
        </pc:picChg>
        <pc:picChg chg="add del mod">
          <ac:chgData name="Sieger, Fabienne" userId="7f575595-508d-48eb-9f91-649ad79076b3" providerId="ADAL" clId="{738FAC78-93C0-48CA-8CB8-AE52D839C49C}" dt="2023-06-20T10:16:00.568" v="11"/>
          <ac:picMkLst>
            <pc:docMk/>
            <pc:sldMk cId="1758080301" sldId="436"/>
            <ac:picMk id="7" creationId="{C734D68A-E4ED-D45D-72B2-9EE32B1BB1E9}"/>
          </ac:picMkLst>
        </pc:picChg>
        <pc:picChg chg="add del mod">
          <ac:chgData name="Sieger, Fabienne" userId="7f575595-508d-48eb-9f91-649ad79076b3" providerId="ADAL" clId="{738FAC78-93C0-48CA-8CB8-AE52D839C49C}" dt="2023-06-20T10:16:41.640" v="13"/>
          <ac:picMkLst>
            <pc:docMk/>
            <pc:sldMk cId="1758080301" sldId="436"/>
            <ac:picMk id="8" creationId="{545B122C-C943-B3F8-4B78-57956ACD729E}"/>
          </ac:picMkLst>
        </pc:picChg>
        <pc:picChg chg="add del mod">
          <ac:chgData name="Sieger, Fabienne" userId="7f575595-508d-48eb-9f91-649ad79076b3" providerId="ADAL" clId="{738FAC78-93C0-48CA-8CB8-AE52D839C49C}" dt="2023-06-20T10:17:19.827" v="15"/>
          <ac:picMkLst>
            <pc:docMk/>
            <pc:sldMk cId="1758080301" sldId="436"/>
            <ac:picMk id="9" creationId="{EA127757-9578-D056-6A63-5F8BD2D3D0B6}"/>
          </ac:picMkLst>
        </pc:picChg>
        <pc:picChg chg="add del mod">
          <ac:chgData name="Sieger, Fabienne" userId="7f575595-508d-48eb-9f91-649ad79076b3" providerId="ADAL" clId="{738FAC78-93C0-48CA-8CB8-AE52D839C49C}" dt="2023-06-20T10:18:20.444" v="17"/>
          <ac:picMkLst>
            <pc:docMk/>
            <pc:sldMk cId="1758080301" sldId="436"/>
            <ac:picMk id="10" creationId="{9732B60D-A15C-7A8D-8296-F6AE9D4E71C9}"/>
          </ac:picMkLst>
        </pc:picChg>
        <pc:picChg chg="add del mod">
          <ac:chgData name="Sieger, Fabienne" userId="7f575595-508d-48eb-9f91-649ad79076b3" providerId="ADAL" clId="{738FAC78-93C0-48CA-8CB8-AE52D839C49C}" dt="2023-06-20T10:21:29.060" v="19"/>
          <ac:picMkLst>
            <pc:docMk/>
            <pc:sldMk cId="1758080301" sldId="436"/>
            <ac:picMk id="11" creationId="{27F4D71B-C293-735F-F608-FF54118E4980}"/>
          </ac:picMkLst>
        </pc:picChg>
        <pc:picChg chg="add del mod">
          <ac:chgData name="Sieger, Fabienne" userId="7f575595-508d-48eb-9f91-649ad79076b3" providerId="ADAL" clId="{738FAC78-93C0-48CA-8CB8-AE52D839C49C}" dt="2023-06-20T10:22:02.767" v="21"/>
          <ac:picMkLst>
            <pc:docMk/>
            <pc:sldMk cId="1758080301" sldId="436"/>
            <ac:picMk id="12" creationId="{44F4814C-9FE2-9FC2-D4FA-3B5BDAD9598E}"/>
          </ac:picMkLst>
        </pc:picChg>
        <pc:picChg chg="add del mod">
          <ac:chgData name="Sieger, Fabienne" userId="7f575595-508d-48eb-9f91-649ad79076b3" providerId="ADAL" clId="{738FAC78-93C0-48CA-8CB8-AE52D839C49C}" dt="2023-06-20T10:42:12.189" v="23"/>
          <ac:picMkLst>
            <pc:docMk/>
            <pc:sldMk cId="1758080301" sldId="436"/>
            <ac:picMk id="13" creationId="{3D75915E-FC0B-42DA-ADD6-DFC8109AF766}"/>
          </ac:picMkLst>
        </pc:picChg>
      </pc:sldChg>
      <pc:sldChg chg="modSp modTransition">
        <pc:chgData name="Sieger, Fabienne" userId="7f575595-508d-48eb-9f91-649ad79076b3" providerId="ADAL" clId="{738FAC78-93C0-48CA-8CB8-AE52D839C49C}" dt="2023-06-20T10:42:33.480" v="25"/>
        <pc:sldMkLst>
          <pc:docMk/>
          <pc:sldMk cId="2396062826" sldId="438"/>
        </pc:sldMkLst>
        <pc:spChg chg="mod">
          <ac:chgData name="Sieger, Fabienne" userId="7f575595-508d-48eb-9f91-649ad79076b3" providerId="ADAL" clId="{738FAC78-93C0-48CA-8CB8-AE52D839C49C}" dt="2023-06-20T10:10:49.424" v="1" actId="255"/>
          <ac:spMkLst>
            <pc:docMk/>
            <pc:sldMk cId="2396062826" sldId="438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738FAC78-93C0-48CA-8CB8-AE52D839C49C}" dt="2023-06-20T10:11:06.043" v="3" actId="478"/>
        <pc:sldMasterMkLst>
          <pc:docMk/>
          <pc:sldMasterMk cId="1912759162" sldId="2147483660"/>
        </pc:sldMasterMkLst>
        <pc:spChg chg="mod">
          <ac:chgData name="Sieger, Fabienne" userId="7f575595-508d-48eb-9f91-649ad79076b3" providerId="ADAL" clId="{738FAC78-93C0-48CA-8CB8-AE52D839C49C}" dt="2023-06-20T10:11:03.165" v="2"/>
          <ac:spMkLst>
            <pc:docMk/>
            <pc:sldMasterMk cId="1912759162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738FAC78-93C0-48CA-8CB8-AE52D839C49C}" dt="2023-06-20T10:11:06.043" v="3" actId="478"/>
          <ac:spMkLst>
            <pc:docMk/>
            <pc:sldMasterMk cId="1912759162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B1B95B79-BBEE-42F4-83ED-03AAE1B96C22}"/>
    <pc:docChg chg="modSld">
      <pc:chgData name="Sieger, Fabienne" userId="7f575595-508d-48eb-9f91-649ad79076b3" providerId="ADAL" clId="{B1B95B79-BBEE-42F4-83ED-03AAE1B96C22}" dt="2023-09-15T11:02:53.717" v="33" actId="20577"/>
      <pc:docMkLst>
        <pc:docMk/>
      </pc:docMkLst>
      <pc:sldChg chg="modSp mod">
        <pc:chgData name="Sieger, Fabienne" userId="7f575595-508d-48eb-9f91-649ad79076b3" providerId="ADAL" clId="{B1B95B79-BBEE-42F4-83ED-03AAE1B96C22}" dt="2023-09-15T08:48:53.033" v="1" actId="692"/>
        <pc:sldMkLst>
          <pc:docMk/>
          <pc:sldMk cId="1758080301" sldId="436"/>
        </pc:sldMkLst>
        <pc:picChg chg="mod">
          <ac:chgData name="Sieger, Fabienne" userId="7f575595-508d-48eb-9f91-649ad79076b3" providerId="ADAL" clId="{B1B95B79-BBEE-42F4-83ED-03AAE1B96C22}" dt="2023-09-15T08:48:53.033" v="1" actId="692"/>
          <ac:picMkLst>
            <pc:docMk/>
            <pc:sldMk cId="1758080301" sldId="436"/>
            <ac:picMk id="6" creationId="{AA0D319D-8560-98C5-BB84-54F565756761}"/>
          </ac:picMkLst>
        </pc:picChg>
      </pc:sldChg>
      <pc:sldChg chg="modSp">
        <pc:chgData name="Sieger, Fabienne" userId="7f575595-508d-48eb-9f91-649ad79076b3" providerId="ADAL" clId="{B1B95B79-BBEE-42F4-83ED-03AAE1B96C22}" dt="2023-09-15T11:02:53.717" v="33" actId="20577"/>
        <pc:sldMkLst>
          <pc:docMk/>
          <pc:sldMk cId="2396062826" sldId="438"/>
        </pc:sldMkLst>
        <pc:spChg chg="mod">
          <ac:chgData name="Sieger, Fabienne" userId="7f575595-508d-48eb-9f91-649ad79076b3" providerId="ADAL" clId="{B1B95B79-BBEE-42F4-83ED-03AAE1B96C22}" dt="2023-09-15T11:02:53.717" v="33" actId="20577"/>
          <ac:spMkLst>
            <pc:docMk/>
            <pc:sldMk cId="2396062826" sldId="438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641BFD43-24C5-48F7-8EA2-9AD94A12A06C}"/>
    <pc:docChg chg="custSel modSld">
      <pc:chgData name="Städler, Judith" userId="b75518b6-4434-4a1d-b498-c215ef793353" providerId="ADAL" clId="{641BFD43-24C5-48F7-8EA2-9AD94A12A06C}" dt="2023-10-30T08:55:16.089" v="30" actId="115"/>
      <pc:docMkLst>
        <pc:docMk/>
      </pc:docMkLst>
      <pc:sldChg chg="modSp mod">
        <pc:chgData name="Städler, Judith" userId="b75518b6-4434-4a1d-b498-c215ef793353" providerId="ADAL" clId="{641BFD43-24C5-48F7-8EA2-9AD94A12A06C}" dt="2023-10-30T08:53:05.103" v="29" actId="313"/>
        <pc:sldMkLst>
          <pc:docMk/>
          <pc:sldMk cId="1758080301" sldId="436"/>
        </pc:sldMkLst>
        <pc:spChg chg="mod">
          <ac:chgData name="Städler, Judith" userId="b75518b6-4434-4a1d-b498-c215ef793353" providerId="ADAL" clId="{641BFD43-24C5-48F7-8EA2-9AD94A12A06C}" dt="2023-10-30T08:53:05.103" v="29" actId="313"/>
          <ac:spMkLst>
            <pc:docMk/>
            <pc:sldMk cId="1758080301" sldId="436"/>
            <ac:spMk id="2" creationId="{D095B0D6-827E-4F4E-95A2-CED2F78679C8}"/>
          </ac:spMkLst>
        </pc:spChg>
      </pc:sldChg>
      <pc:sldChg chg="modSp mod">
        <pc:chgData name="Städler, Judith" userId="b75518b6-4434-4a1d-b498-c215ef793353" providerId="ADAL" clId="{641BFD43-24C5-48F7-8EA2-9AD94A12A06C}" dt="2023-10-30T08:55:16.089" v="30" actId="115"/>
        <pc:sldMkLst>
          <pc:docMk/>
          <pc:sldMk cId="2396062826" sldId="438"/>
        </pc:sldMkLst>
        <pc:spChg chg="mod">
          <ac:chgData name="Städler, Judith" userId="b75518b6-4434-4a1d-b498-c215ef793353" providerId="ADAL" clId="{641BFD43-24C5-48F7-8EA2-9AD94A12A06C}" dt="2023-10-30T08:55:16.089" v="30" actId="115"/>
          <ac:spMkLst>
            <pc:docMk/>
            <pc:sldMk cId="2396062826" sldId="438"/>
            <ac:spMk id="3" creationId="{00000000-0000-0000-0000-000000000000}"/>
          </ac:spMkLst>
        </pc:spChg>
        <pc:spChg chg="mod">
          <ac:chgData name="Städler, Judith" userId="b75518b6-4434-4a1d-b498-c215ef793353" providerId="ADAL" clId="{641BFD43-24C5-48F7-8EA2-9AD94A12A06C}" dt="2023-10-30T08:22:17.204" v="27" actId="20577"/>
          <ac:spMkLst>
            <pc:docMk/>
            <pc:sldMk cId="2396062826" sldId="43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26941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1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73435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62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000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32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5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/>
              <a:t>Denken, lernen, Organisation im </a:t>
            </a:r>
            <a:r>
              <a:rPr lang="de-CH" dirty="0" err="1"/>
              <a:t>gedächtnis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22ED43-47E2-40A2-AF9E-FB7AC6548214}"/>
              </a:ext>
            </a:extLst>
          </p:cNvPr>
          <p:cNvSpPr txBox="1"/>
          <p:nvPr/>
        </p:nvSpPr>
        <p:spPr>
          <a:xfrm>
            <a:off x="431371" y="1028734"/>
            <a:ext cx="652872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ntax LT Std"/>
              <a:buChar char="·"/>
            </a:pPr>
            <a:endParaRPr lang="de-CH" sz="2400" dirty="0">
              <a:solidFill>
                <a:srgbClr val="000000"/>
              </a:solidFill>
              <a:latin typeface="Syntax LT Std"/>
              <a:ea typeface="Times New Roman" panose="02020603050405020304" pitchFamily="18" charset="0"/>
            </a:endParaRPr>
          </a:p>
        </p:txBody>
      </p:sp>
      <p:pic>
        <p:nvPicPr>
          <p:cNvPr id="6" name="Grafik 5" descr="Ein Bild, das Gelände, draußen enthält.&#10;&#10;Automatisch generierte Beschreibung">
            <a:extLst>
              <a:ext uri="{FF2B5EF4-FFF2-40B4-BE49-F238E27FC236}">
                <a16:creationId xmlns:a16="http://schemas.microsoft.com/office/drawing/2014/main" id="{AA0D319D-8560-98C5-BB84-54F565756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2720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580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815"/>
    </mc:Choice>
    <mc:Fallback xmlns="">
      <p:transition spd="slow" advTm="2208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Denken, lernen, Organisation im Gedächtnis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defTabSz="1219170">
              <a:lnSpc>
                <a:spcPct val="150000"/>
              </a:lnSpc>
              <a:buNone/>
              <a:defRPr/>
            </a:pPr>
            <a:r>
              <a:rPr lang="de-CH" sz="18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 Unklarheiten: Imitation von Mitschülerinnen und Mitschülern.</a:t>
            </a:r>
          </a:p>
          <a:p>
            <a:pPr marL="457189" indent="-457189">
              <a:lnSpc>
                <a:spcPct val="150000"/>
              </a:lnSpc>
              <a:buFont typeface="Syntax LT Std"/>
              <a:buChar char="·"/>
            </a:pP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Sensibilisierung für die Wichtigkeit von Kontext: Was war davor? Was könnte danach passieren? Wie komme ich zu mehr Kontext?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Klar strukturierte Anforderungen, die implizieren, wohin der Fokus gelenkt werden muss und Wesentliches von Unwesentlichem unterscheidet: Was tue ich? Wo tue ich es? Wann und wie lange tue ich es? Wie tue ich es? Mit wem tue ich es? Und im besten Fall: Wieso tue ich es (TEACCH)?</a:t>
            </a:r>
          </a:p>
          <a:p>
            <a:pPr marL="457189" indent="-457189">
              <a:lnSpc>
                <a:spcPct val="150000"/>
              </a:lnSpc>
              <a:buFont typeface="Syntax LT Std"/>
              <a:buChar char="·"/>
            </a:pPr>
            <a:endParaRPr lang="de-CH" sz="1867" dirty="0">
              <a:latin typeface="Syntax LT Std"/>
            </a:endParaRPr>
          </a:p>
        </p:txBody>
      </p:sp>
    </p:spTree>
    <p:extLst>
      <p:ext uri="{BB962C8B-B14F-4D97-AF65-F5344CB8AC3E}">
        <p14:creationId xmlns:p14="http://schemas.microsoft.com/office/powerpoint/2010/main" val="23960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Breitbild</PresentationFormat>
  <Paragraphs>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Denken, lernen, Organisation im Gedächtnis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2023-06-06T08:14:46Z</dcterms:created>
  <dcterms:modified xsi:type="dcterms:W3CDTF">2024-02-26T12:51:18Z</dcterms:modified>
</cp:coreProperties>
</file>