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3" r:id="rId2"/>
    <p:sldId id="354" r:id="rId3"/>
    <p:sldId id="355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203E5-DE9D-4E21-89D4-C9DC3F3CB595}" v="10" dt="2023-11-07T12:47:08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ädler, Judith" userId="b75518b6-4434-4a1d-b498-c215ef793353" providerId="ADAL" clId="{76E203E5-DE9D-4E21-89D4-C9DC3F3CB595}"/>
    <pc:docChg chg="modSld">
      <pc:chgData name="Städler, Judith" userId="b75518b6-4434-4a1d-b498-c215ef793353" providerId="ADAL" clId="{76E203E5-DE9D-4E21-89D4-C9DC3F3CB595}" dt="2023-11-07T12:47:08.413" v="10" actId="20577"/>
      <pc:docMkLst>
        <pc:docMk/>
      </pc:docMkLst>
      <pc:sldChg chg="modSp mod">
        <pc:chgData name="Städler, Judith" userId="b75518b6-4434-4a1d-b498-c215ef793353" providerId="ADAL" clId="{76E203E5-DE9D-4E21-89D4-C9DC3F3CB595}" dt="2023-11-07T12:46:14.506" v="0" actId="115"/>
        <pc:sldMkLst>
          <pc:docMk/>
          <pc:sldMk cId="250418676" sldId="353"/>
        </pc:sldMkLst>
        <pc:spChg chg="mod">
          <ac:chgData name="Städler, Judith" userId="b75518b6-4434-4a1d-b498-c215ef793353" providerId="ADAL" clId="{76E203E5-DE9D-4E21-89D4-C9DC3F3CB595}" dt="2023-11-07T12:46:14.506" v="0" actId="115"/>
          <ac:spMkLst>
            <pc:docMk/>
            <pc:sldMk cId="250418676" sldId="353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76E203E5-DE9D-4E21-89D4-C9DC3F3CB595}" dt="2023-11-07T12:46:28.237" v="3" actId="20577"/>
        <pc:sldMkLst>
          <pc:docMk/>
          <pc:sldMk cId="3231696348" sldId="354"/>
        </pc:sldMkLst>
        <pc:spChg chg="mod">
          <ac:chgData name="Städler, Judith" userId="b75518b6-4434-4a1d-b498-c215ef793353" providerId="ADAL" clId="{76E203E5-DE9D-4E21-89D4-C9DC3F3CB595}" dt="2023-11-07T12:46:28.237" v="3" actId="20577"/>
          <ac:spMkLst>
            <pc:docMk/>
            <pc:sldMk cId="3231696348" sldId="354"/>
            <ac:spMk id="4" creationId="{00000000-0000-0000-0000-000000000000}"/>
          </ac:spMkLst>
        </pc:spChg>
      </pc:sldChg>
      <pc:sldChg chg="modSp">
        <pc:chgData name="Städler, Judith" userId="b75518b6-4434-4a1d-b498-c215ef793353" providerId="ADAL" clId="{76E203E5-DE9D-4E21-89D4-C9DC3F3CB595}" dt="2023-11-07T12:47:08.413" v="10" actId="20577"/>
        <pc:sldMkLst>
          <pc:docMk/>
          <pc:sldMk cId="96261556" sldId="355"/>
        </pc:sldMkLst>
        <pc:spChg chg="mod">
          <ac:chgData name="Städler, Judith" userId="b75518b6-4434-4a1d-b498-c215ef793353" providerId="ADAL" clId="{76E203E5-DE9D-4E21-89D4-C9DC3F3CB595}" dt="2023-11-07T12:47:08.413" v="10" actId="20577"/>
          <ac:spMkLst>
            <pc:docMk/>
            <pc:sldMk cId="96261556" sldId="355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DA3B251A-3A40-41DB-A80B-EBCE1F87B31A}"/>
    <pc:docChg chg="custSel modSld modMainMaster">
      <pc:chgData name="Sieger, Fabienne" userId="7f575595-508d-48eb-9f91-649ad79076b3" providerId="ADAL" clId="{DA3B251A-3A40-41DB-A80B-EBCE1F87B31A}" dt="2023-06-23T06:58:18.809" v="22" actId="1076"/>
      <pc:docMkLst>
        <pc:docMk/>
      </pc:docMkLst>
      <pc:sldChg chg="addSp delSp modSp mod modTransition modAnim">
        <pc:chgData name="Sieger, Fabienne" userId="7f575595-508d-48eb-9f91-649ad79076b3" providerId="ADAL" clId="{DA3B251A-3A40-41DB-A80B-EBCE1F87B31A}" dt="2023-06-23T06:58:18.809" v="22" actId="1076"/>
        <pc:sldMkLst>
          <pc:docMk/>
          <pc:sldMk cId="250418676" sldId="353"/>
        </pc:sldMkLst>
        <pc:picChg chg="add del mod">
          <ac:chgData name="Sieger, Fabienne" userId="7f575595-508d-48eb-9f91-649ad79076b3" providerId="ADAL" clId="{DA3B251A-3A40-41DB-A80B-EBCE1F87B31A}" dt="2023-06-14T07:47:59.799" v="8"/>
          <ac:picMkLst>
            <pc:docMk/>
            <pc:sldMk cId="250418676" sldId="353"/>
            <ac:picMk id="3" creationId="{572D3409-78C1-5349-0504-3336EE766E4F}"/>
          </ac:picMkLst>
        </pc:picChg>
        <pc:picChg chg="add mod">
          <ac:chgData name="Sieger, Fabienne" userId="7f575595-508d-48eb-9f91-649ad79076b3" providerId="ADAL" clId="{DA3B251A-3A40-41DB-A80B-EBCE1F87B31A}" dt="2023-06-14T07:50:24.860" v="9"/>
          <ac:picMkLst>
            <pc:docMk/>
            <pc:sldMk cId="250418676" sldId="353"/>
            <ac:picMk id="4" creationId="{1BAA687A-8C90-1AF9-4C3E-3D01D08CE812}"/>
          </ac:picMkLst>
        </pc:picChg>
        <pc:picChg chg="add mod">
          <ac:chgData name="Sieger, Fabienne" userId="7f575595-508d-48eb-9f91-649ad79076b3" providerId="ADAL" clId="{DA3B251A-3A40-41DB-A80B-EBCE1F87B31A}" dt="2023-06-23T06:58:18.809" v="22" actId="1076"/>
          <ac:picMkLst>
            <pc:docMk/>
            <pc:sldMk cId="250418676" sldId="353"/>
            <ac:picMk id="5" creationId="{9ADC44EA-FEA9-0E4F-AC84-0A9744EAC4FC}"/>
          </ac:picMkLst>
        </pc:picChg>
        <pc:picChg chg="add del mod">
          <ac:chgData name="Sieger, Fabienne" userId="7f575595-508d-48eb-9f91-649ad79076b3" providerId="ADAL" clId="{DA3B251A-3A40-41DB-A80B-EBCE1F87B31A}" dt="2023-06-23T06:38:01.445" v="17" actId="478"/>
          <ac:picMkLst>
            <pc:docMk/>
            <pc:sldMk cId="250418676" sldId="353"/>
            <ac:picMk id="6" creationId="{1AA06517-F8DC-CB2C-5CFF-CD3546D88A74}"/>
          </ac:picMkLst>
        </pc:picChg>
      </pc:sldChg>
      <pc:sldChg chg="modSp modTransition">
        <pc:chgData name="Sieger, Fabienne" userId="7f575595-508d-48eb-9f91-649ad79076b3" providerId="ADAL" clId="{DA3B251A-3A40-41DB-A80B-EBCE1F87B31A}" dt="2023-06-14T07:47:59.799" v="8"/>
        <pc:sldMkLst>
          <pc:docMk/>
          <pc:sldMk cId="3231696348" sldId="354"/>
        </pc:sldMkLst>
        <pc:spChg chg="mod">
          <ac:chgData name="Sieger, Fabienne" userId="7f575595-508d-48eb-9f91-649ad79076b3" providerId="ADAL" clId="{DA3B251A-3A40-41DB-A80B-EBCE1F87B31A}" dt="2023-06-14T07:36:37.208" v="1" actId="255"/>
          <ac:spMkLst>
            <pc:docMk/>
            <pc:sldMk cId="3231696348" sldId="354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DA3B251A-3A40-41DB-A80B-EBCE1F87B31A}" dt="2023-06-14T07:47:59.799" v="8"/>
        <pc:sldMkLst>
          <pc:docMk/>
          <pc:sldMk cId="96261556" sldId="355"/>
        </pc:sldMkLst>
        <pc:spChg chg="mod">
          <ac:chgData name="Sieger, Fabienne" userId="7f575595-508d-48eb-9f91-649ad79076b3" providerId="ADAL" clId="{DA3B251A-3A40-41DB-A80B-EBCE1F87B31A}" dt="2023-06-14T07:36:46.424" v="3" actId="255"/>
          <ac:spMkLst>
            <pc:docMk/>
            <pc:sldMk cId="96261556" sldId="355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DA3B251A-3A40-41DB-A80B-EBCE1F87B31A}" dt="2023-06-14T07:37:14.052" v="6" actId="478"/>
        <pc:sldMasterMkLst>
          <pc:docMk/>
          <pc:sldMasterMk cId="2592568896" sldId="2147483660"/>
        </pc:sldMasterMkLst>
        <pc:spChg chg="mod">
          <ac:chgData name="Sieger, Fabienne" userId="7f575595-508d-48eb-9f91-649ad79076b3" providerId="ADAL" clId="{DA3B251A-3A40-41DB-A80B-EBCE1F87B31A}" dt="2023-06-14T07:37:10.892" v="4"/>
          <ac:spMkLst>
            <pc:docMk/>
            <pc:sldMasterMk cId="2592568896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DA3B251A-3A40-41DB-A80B-EBCE1F87B31A}" dt="2023-06-14T07:37:14.052" v="6" actId="478"/>
          <ac:spMkLst>
            <pc:docMk/>
            <pc:sldMasterMk cId="2592568896" sldId="2147483660"/>
            <ac:spMk id="9" creationId="{DAAB8E7E-A581-4304-B52F-9DAE88D9503C}"/>
          </ac:spMkLst>
        </pc:spChg>
      </pc:sldMasterChg>
    </pc:docChg>
  </pc:docChgLst>
  <pc:docChgLst>
    <pc:chgData name="Sieger, Fabienne" userId="7f575595-508d-48eb-9f91-649ad79076b3" providerId="ADAL" clId="{2BF17D0E-8FF8-48C6-9FD4-933DA3D29F0A}"/>
    <pc:docChg chg="modSld">
      <pc:chgData name="Sieger, Fabienne" userId="7f575595-508d-48eb-9f91-649ad79076b3" providerId="ADAL" clId="{2BF17D0E-8FF8-48C6-9FD4-933DA3D29F0A}" dt="2023-09-15T11:29:03.488" v="17" actId="120"/>
      <pc:docMkLst>
        <pc:docMk/>
      </pc:docMkLst>
      <pc:sldChg chg="modSp mod">
        <pc:chgData name="Sieger, Fabienne" userId="7f575595-508d-48eb-9f91-649ad79076b3" providerId="ADAL" clId="{2BF17D0E-8FF8-48C6-9FD4-933DA3D29F0A}" dt="2023-09-15T11:27:28.135" v="1" actId="692"/>
        <pc:sldMkLst>
          <pc:docMk/>
          <pc:sldMk cId="250418676" sldId="353"/>
        </pc:sldMkLst>
        <pc:picChg chg="mod">
          <ac:chgData name="Sieger, Fabienne" userId="7f575595-508d-48eb-9f91-649ad79076b3" providerId="ADAL" clId="{2BF17D0E-8FF8-48C6-9FD4-933DA3D29F0A}" dt="2023-09-15T11:27:28.135" v="1" actId="692"/>
          <ac:picMkLst>
            <pc:docMk/>
            <pc:sldMk cId="250418676" sldId="353"/>
            <ac:picMk id="5" creationId="{9ADC44EA-FEA9-0E4F-AC84-0A9744EAC4FC}"/>
          </ac:picMkLst>
        </pc:picChg>
      </pc:sldChg>
      <pc:sldChg chg="modSp">
        <pc:chgData name="Sieger, Fabienne" userId="7f575595-508d-48eb-9f91-649ad79076b3" providerId="ADAL" clId="{2BF17D0E-8FF8-48C6-9FD4-933DA3D29F0A}" dt="2023-09-15T11:27:41.484" v="4" actId="20577"/>
        <pc:sldMkLst>
          <pc:docMk/>
          <pc:sldMk cId="3231696348" sldId="354"/>
        </pc:sldMkLst>
        <pc:spChg chg="mod">
          <ac:chgData name="Sieger, Fabienne" userId="7f575595-508d-48eb-9f91-649ad79076b3" providerId="ADAL" clId="{2BF17D0E-8FF8-48C6-9FD4-933DA3D29F0A}" dt="2023-09-15T11:27:41.484" v="4" actId="20577"/>
          <ac:spMkLst>
            <pc:docMk/>
            <pc:sldMk cId="3231696348" sldId="354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2BF17D0E-8FF8-48C6-9FD4-933DA3D29F0A}" dt="2023-09-15T11:29:03.488" v="17" actId="120"/>
        <pc:sldMkLst>
          <pc:docMk/>
          <pc:sldMk cId="96261556" sldId="355"/>
        </pc:sldMkLst>
        <pc:spChg chg="mod">
          <ac:chgData name="Sieger, Fabienne" userId="7f575595-508d-48eb-9f91-649ad79076b3" providerId="ADAL" clId="{2BF17D0E-8FF8-48C6-9FD4-933DA3D29F0A}" dt="2023-09-15T11:29:03.488" v="17" actId="120"/>
          <ac:spMkLst>
            <pc:docMk/>
            <pc:sldMk cId="96261556" sldId="355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182496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4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53913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72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201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27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6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Fachspezifisches</a:t>
            </a:r>
          </a:p>
          <a:p>
            <a:pPr algn="ctr"/>
            <a:r>
              <a:rPr lang="de-CH" dirty="0" err="1">
                <a:latin typeface="+mj-lt"/>
              </a:rPr>
              <a:t>kunstunterricht</a:t>
            </a:r>
            <a:endParaRPr lang="de-CH" dirty="0">
              <a:latin typeface="+mj-lt"/>
            </a:endParaRPr>
          </a:p>
        </p:txBody>
      </p:sp>
      <p:pic>
        <p:nvPicPr>
          <p:cNvPr id="5" name="Grafik 4" descr="Ein Bild, das Bild, Kinderkunst, Kunst, Zeichnung enthält.&#10;&#10;Automatisch generierte Beschreibung">
            <a:extLst>
              <a:ext uri="{FF2B5EF4-FFF2-40B4-BE49-F238E27FC236}">
                <a16:creationId xmlns:a16="http://schemas.microsoft.com/office/drawing/2014/main" id="{9ADC44EA-FEA9-0E4F-AC84-0A9744EAC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55227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04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47"/>
    </mc:Choice>
    <mc:Fallback xmlns="">
      <p:transition spd="slow" advTm="1331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Fachspezifisches - </a:t>
            </a:r>
            <a:r>
              <a:rPr lang="de-CH" dirty="0" err="1"/>
              <a:t>kunstunterricht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Konkretes Abzeichnen von realen Objekten und Orten nach objektiven Kriterien.</a:t>
            </a:r>
          </a:p>
        </p:txBody>
      </p:sp>
    </p:spTree>
    <p:extLst>
      <p:ext uri="{BB962C8B-B14F-4D97-AF65-F5344CB8AC3E}">
        <p14:creationId xmlns:p14="http://schemas.microsoft.com/office/powerpoint/2010/main" val="32316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Fachspezifisches - </a:t>
            </a:r>
            <a:r>
              <a:rPr lang="de-CH" dirty="0" err="1"/>
              <a:t>kunstunterricht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Feste Sitzplatzzuteilung über einen bestimmten Zeitraum.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eindeutig gestellte Aufträge mit messbaren Orientierungspunkten (vermeiden von Aussagen wie «Male ein stimmiges, schönes, harmonisches Bild!» usw.).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Strukturierungshilfe beim Planen und Ausführen einer Aufgabe.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Positive Bewertung subjektiver und abweichender ästhetischer Vorstellungen.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Begleitung beim Ausprobieren diverser Arbeitswerkzeuge und -materialien unter motorischen und taktilen </a:t>
            </a: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Gesichtspunkten und die Möglichkeit für die Dauer eines Projekts mit erfolgreich getesteten Objekten weiterarbeiten zu können.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Wenn Musikhören erlaubt wird, dann mit individuellen Geräten und Kopfhörern.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Das Benützen akustisch reizabmildernder Hilfsmittel.</a:t>
            </a:r>
          </a:p>
        </p:txBody>
      </p:sp>
    </p:spTree>
    <p:extLst>
      <p:ext uri="{BB962C8B-B14F-4D97-AF65-F5344CB8AC3E}">
        <p14:creationId xmlns:p14="http://schemas.microsoft.com/office/powerpoint/2010/main" val="962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Breitbild</PresentationFormat>
  <Paragraphs>14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Fachspezifisches - kunstunterricht</vt:lpstr>
      <vt:lpstr>Fachspezifisches - kunstunterricht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2023-06-06T07:57:39Z</dcterms:created>
  <dcterms:modified xsi:type="dcterms:W3CDTF">2024-02-26T12:55:42Z</dcterms:modified>
</cp:coreProperties>
</file>