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6" r:id="rId2"/>
    <p:sldId id="357" r:id="rId3"/>
    <p:sldId id="3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D23359-A7B4-4104-8DE3-E5F92D341D5E}" v="12" dt="2023-11-07T12:49:08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0B364275-52F0-4238-88E2-48ED11AA0B25}"/>
    <pc:docChg chg="modSld">
      <pc:chgData name="Sieger, Fabienne" userId="7f575595-508d-48eb-9f91-649ad79076b3" providerId="ADAL" clId="{0B364275-52F0-4238-88E2-48ED11AA0B25}" dt="2023-09-15T11:30:27.410" v="14" actId="20577"/>
      <pc:docMkLst>
        <pc:docMk/>
      </pc:docMkLst>
      <pc:sldChg chg="modSp mod">
        <pc:chgData name="Sieger, Fabienne" userId="7f575595-508d-48eb-9f91-649ad79076b3" providerId="ADAL" clId="{0B364275-52F0-4238-88E2-48ED11AA0B25}" dt="2023-09-15T11:29:37.137" v="1" actId="692"/>
        <pc:sldMkLst>
          <pc:docMk/>
          <pc:sldMk cId="2726416374" sldId="356"/>
        </pc:sldMkLst>
        <pc:picChg chg="mod">
          <ac:chgData name="Sieger, Fabienne" userId="7f575595-508d-48eb-9f91-649ad79076b3" providerId="ADAL" clId="{0B364275-52F0-4238-88E2-48ED11AA0B25}" dt="2023-09-15T11:29:37.137" v="1" actId="692"/>
          <ac:picMkLst>
            <pc:docMk/>
            <pc:sldMk cId="2726416374" sldId="356"/>
            <ac:picMk id="4" creationId="{D5A0449E-D6D8-72CB-8B50-608E6DF0758F}"/>
          </ac:picMkLst>
        </pc:picChg>
      </pc:sldChg>
      <pc:sldChg chg="modSp">
        <pc:chgData name="Sieger, Fabienne" userId="7f575595-508d-48eb-9f91-649ad79076b3" providerId="ADAL" clId="{0B364275-52F0-4238-88E2-48ED11AA0B25}" dt="2023-09-15T11:30:09.405" v="10" actId="20577"/>
        <pc:sldMkLst>
          <pc:docMk/>
          <pc:sldMk cId="2126847649" sldId="357"/>
        </pc:sldMkLst>
        <pc:spChg chg="mod">
          <ac:chgData name="Sieger, Fabienne" userId="7f575595-508d-48eb-9f91-649ad79076b3" providerId="ADAL" clId="{0B364275-52F0-4238-88E2-48ED11AA0B25}" dt="2023-09-15T11:30:09.405" v="10" actId="20577"/>
          <ac:spMkLst>
            <pc:docMk/>
            <pc:sldMk cId="2126847649" sldId="357"/>
            <ac:spMk id="4" creationId="{00000000-0000-0000-0000-000000000000}"/>
          </ac:spMkLst>
        </pc:spChg>
      </pc:sldChg>
      <pc:sldChg chg="modSp">
        <pc:chgData name="Sieger, Fabienne" userId="7f575595-508d-48eb-9f91-649ad79076b3" providerId="ADAL" clId="{0B364275-52F0-4238-88E2-48ED11AA0B25}" dt="2023-09-15T11:30:27.410" v="14" actId="20577"/>
        <pc:sldMkLst>
          <pc:docMk/>
          <pc:sldMk cId="3056761081" sldId="358"/>
        </pc:sldMkLst>
        <pc:spChg chg="mod">
          <ac:chgData name="Sieger, Fabienne" userId="7f575595-508d-48eb-9f91-649ad79076b3" providerId="ADAL" clId="{0B364275-52F0-4238-88E2-48ED11AA0B25}" dt="2023-09-15T11:30:27.410" v="14" actId="20577"/>
          <ac:spMkLst>
            <pc:docMk/>
            <pc:sldMk cId="3056761081" sldId="358"/>
            <ac:spMk id="4" creationId="{00000000-0000-0000-0000-000000000000}"/>
          </ac:spMkLst>
        </pc:spChg>
      </pc:sldChg>
    </pc:docChg>
  </pc:docChgLst>
  <pc:docChgLst>
    <pc:chgData name="Städler, Judith" userId="b75518b6-4434-4a1d-b498-c215ef793353" providerId="ADAL" clId="{ECD23359-A7B4-4104-8DE3-E5F92D341D5E}"/>
    <pc:docChg chg="modSld">
      <pc:chgData name="Städler, Judith" userId="b75518b6-4434-4a1d-b498-c215ef793353" providerId="ADAL" clId="{ECD23359-A7B4-4104-8DE3-E5F92D341D5E}" dt="2023-11-07T12:49:08.311" v="13" actId="20577"/>
      <pc:docMkLst>
        <pc:docMk/>
      </pc:docMkLst>
      <pc:sldChg chg="modSp mod">
        <pc:chgData name="Städler, Judith" userId="b75518b6-4434-4a1d-b498-c215ef793353" providerId="ADAL" clId="{ECD23359-A7B4-4104-8DE3-E5F92D341D5E}" dt="2023-11-07T12:47:25.682" v="0" actId="115"/>
        <pc:sldMkLst>
          <pc:docMk/>
          <pc:sldMk cId="2726416374" sldId="356"/>
        </pc:sldMkLst>
        <pc:spChg chg="mod">
          <ac:chgData name="Städler, Judith" userId="b75518b6-4434-4a1d-b498-c215ef793353" providerId="ADAL" clId="{ECD23359-A7B4-4104-8DE3-E5F92D341D5E}" dt="2023-11-07T12:47:25.682" v="0" actId="115"/>
          <ac:spMkLst>
            <pc:docMk/>
            <pc:sldMk cId="2726416374" sldId="356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ECD23359-A7B4-4104-8DE3-E5F92D341D5E}" dt="2023-11-07T12:47:45.384" v="5" actId="20577"/>
        <pc:sldMkLst>
          <pc:docMk/>
          <pc:sldMk cId="2126847649" sldId="357"/>
        </pc:sldMkLst>
        <pc:spChg chg="mod">
          <ac:chgData name="Städler, Judith" userId="b75518b6-4434-4a1d-b498-c215ef793353" providerId="ADAL" clId="{ECD23359-A7B4-4104-8DE3-E5F92D341D5E}" dt="2023-11-07T12:47:45.384" v="5" actId="20577"/>
          <ac:spMkLst>
            <pc:docMk/>
            <pc:sldMk cId="2126847649" sldId="357"/>
            <ac:spMk id="4" creationId="{00000000-0000-0000-0000-000000000000}"/>
          </ac:spMkLst>
        </pc:spChg>
      </pc:sldChg>
      <pc:sldChg chg="modSp mod">
        <pc:chgData name="Städler, Judith" userId="b75518b6-4434-4a1d-b498-c215ef793353" providerId="ADAL" clId="{ECD23359-A7B4-4104-8DE3-E5F92D341D5E}" dt="2023-11-07T12:49:08.311" v="13" actId="20577"/>
        <pc:sldMkLst>
          <pc:docMk/>
          <pc:sldMk cId="3056761081" sldId="358"/>
        </pc:sldMkLst>
        <pc:spChg chg="mod">
          <ac:chgData name="Städler, Judith" userId="b75518b6-4434-4a1d-b498-c215ef793353" providerId="ADAL" clId="{ECD23359-A7B4-4104-8DE3-E5F92D341D5E}" dt="2023-11-07T12:49:08.311" v="13" actId="20577"/>
          <ac:spMkLst>
            <pc:docMk/>
            <pc:sldMk cId="3056761081" sldId="358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9C456C3E-834E-492B-853B-9D75076BAE36}"/>
    <pc:docChg chg="custSel modSld modMainMaster">
      <pc:chgData name="Sieger, Fabienne" userId="7f575595-508d-48eb-9f91-649ad79076b3" providerId="ADAL" clId="{9C456C3E-834E-492B-853B-9D75076BAE36}" dt="2023-07-04T06:51:02.135" v="17" actId="1076"/>
      <pc:docMkLst>
        <pc:docMk/>
      </pc:docMkLst>
      <pc:sldChg chg="addSp delSp modSp mod modTransition modAnim">
        <pc:chgData name="Sieger, Fabienne" userId="7f575595-508d-48eb-9f91-649ad79076b3" providerId="ADAL" clId="{9C456C3E-834E-492B-853B-9D75076BAE36}" dt="2023-07-04T06:51:02.135" v="17" actId="1076"/>
        <pc:sldMkLst>
          <pc:docMk/>
          <pc:sldMk cId="2726416374" sldId="356"/>
        </pc:sldMkLst>
        <pc:picChg chg="add del mod">
          <ac:chgData name="Sieger, Fabienne" userId="7f575595-508d-48eb-9f91-649ad79076b3" providerId="ADAL" clId="{9C456C3E-834E-492B-853B-9D75076BAE36}" dt="2023-06-14T07:04:29.297" v="8"/>
          <ac:picMkLst>
            <pc:docMk/>
            <pc:sldMk cId="2726416374" sldId="356"/>
            <ac:picMk id="3" creationId="{59714EEA-1257-4670-2B23-CF017E07F1EA}"/>
          </ac:picMkLst>
        </pc:picChg>
        <pc:picChg chg="add del mod">
          <ac:chgData name="Sieger, Fabienne" userId="7f575595-508d-48eb-9f91-649ad79076b3" providerId="ADAL" clId="{9C456C3E-834E-492B-853B-9D75076BAE36}" dt="2023-06-14T07:05:55.893" v="10"/>
          <ac:picMkLst>
            <pc:docMk/>
            <pc:sldMk cId="2726416374" sldId="356"/>
            <ac:picMk id="4" creationId="{ADB7982B-E61A-6191-3012-9A1DDD3B22A5}"/>
          </ac:picMkLst>
        </pc:picChg>
        <pc:picChg chg="add mod">
          <ac:chgData name="Sieger, Fabienne" userId="7f575595-508d-48eb-9f91-649ad79076b3" providerId="ADAL" clId="{9C456C3E-834E-492B-853B-9D75076BAE36}" dt="2023-07-04T06:51:02.135" v="17" actId="1076"/>
          <ac:picMkLst>
            <pc:docMk/>
            <pc:sldMk cId="2726416374" sldId="356"/>
            <ac:picMk id="4" creationId="{D5A0449E-D6D8-72CB-8B50-608E6DF0758F}"/>
          </ac:picMkLst>
        </pc:picChg>
        <pc:picChg chg="add mod">
          <ac:chgData name="Sieger, Fabienne" userId="7f575595-508d-48eb-9f91-649ad79076b3" providerId="ADAL" clId="{9C456C3E-834E-492B-853B-9D75076BAE36}" dt="2023-06-14T07:09:16.782" v="11"/>
          <ac:picMkLst>
            <pc:docMk/>
            <pc:sldMk cId="2726416374" sldId="356"/>
            <ac:picMk id="5" creationId="{BB8B1E1F-11B9-345B-BB2A-F310348A3FAE}"/>
          </ac:picMkLst>
        </pc:picChg>
      </pc:sldChg>
      <pc:sldChg chg="modSp modTransition">
        <pc:chgData name="Sieger, Fabienne" userId="7f575595-508d-48eb-9f91-649ad79076b3" providerId="ADAL" clId="{9C456C3E-834E-492B-853B-9D75076BAE36}" dt="2023-06-14T07:05:55.893" v="10"/>
        <pc:sldMkLst>
          <pc:docMk/>
          <pc:sldMk cId="2126847649" sldId="357"/>
        </pc:sldMkLst>
        <pc:spChg chg="mod">
          <ac:chgData name="Sieger, Fabienne" userId="7f575595-508d-48eb-9f91-649ad79076b3" providerId="ADAL" clId="{9C456C3E-834E-492B-853B-9D75076BAE36}" dt="2023-06-14T06:55:27.590" v="1" actId="255"/>
          <ac:spMkLst>
            <pc:docMk/>
            <pc:sldMk cId="2126847649" sldId="357"/>
            <ac:spMk id="4" creationId="{00000000-0000-0000-0000-000000000000}"/>
          </ac:spMkLst>
        </pc:spChg>
      </pc:sldChg>
      <pc:sldChg chg="modSp modTransition">
        <pc:chgData name="Sieger, Fabienne" userId="7f575595-508d-48eb-9f91-649ad79076b3" providerId="ADAL" clId="{9C456C3E-834E-492B-853B-9D75076BAE36}" dt="2023-06-14T07:05:55.893" v="10"/>
        <pc:sldMkLst>
          <pc:docMk/>
          <pc:sldMk cId="3056761081" sldId="358"/>
        </pc:sldMkLst>
        <pc:spChg chg="mod">
          <ac:chgData name="Sieger, Fabienne" userId="7f575595-508d-48eb-9f91-649ad79076b3" providerId="ADAL" clId="{9C456C3E-834E-492B-853B-9D75076BAE36}" dt="2023-06-14T06:55:38.046" v="3" actId="255"/>
          <ac:spMkLst>
            <pc:docMk/>
            <pc:sldMk cId="3056761081" sldId="358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9C456C3E-834E-492B-853B-9D75076BAE36}" dt="2023-06-14T06:55:55.100" v="6" actId="478"/>
        <pc:sldMasterMkLst>
          <pc:docMk/>
          <pc:sldMasterMk cId="2850771378" sldId="2147483660"/>
        </pc:sldMasterMkLst>
        <pc:spChg chg="mod">
          <ac:chgData name="Sieger, Fabienne" userId="7f575595-508d-48eb-9f91-649ad79076b3" providerId="ADAL" clId="{9C456C3E-834E-492B-853B-9D75076BAE36}" dt="2023-06-14T06:55:51.856" v="4"/>
          <ac:spMkLst>
            <pc:docMk/>
            <pc:sldMasterMk cId="2850771378" sldId="2147483660"/>
            <ac:spMk id="2" creationId="{00000000-0000-0000-0000-000000000000}"/>
          </ac:spMkLst>
        </pc:spChg>
        <pc:spChg chg="del mod">
          <ac:chgData name="Sieger, Fabienne" userId="7f575595-508d-48eb-9f91-649ad79076b3" providerId="ADAL" clId="{9C456C3E-834E-492B-853B-9D75076BAE36}" dt="2023-06-14T06:55:55.100" v="6" actId="478"/>
          <ac:spMkLst>
            <pc:docMk/>
            <pc:sldMasterMk cId="2850771378" sldId="2147483660"/>
            <ac:spMk id="9" creationId="{DAAB8E7E-A581-4304-B52F-9DAE88D9503C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30381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9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172922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15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73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8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7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Fachspezifisches</a:t>
            </a:r>
          </a:p>
          <a:p>
            <a:pPr algn="ctr"/>
            <a:r>
              <a:rPr lang="de-CH" dirty="0">
                <a:latin typeface="+mj-lt"/>
              </a:rPr>
              <a:t>Mathematik</a:t>
            </a:r>
          </a:p>
        </p:txBody>
      </p:sp>
      <p:pic>
        <p:nvPicPr>
          <p:cNvPr id="4" name="Grafik 3" descr="Ein Bild, das Badezimmer, Fenster, Im Haus, Spiegelung enthält.&#10;&#10;Automatisch generierte Beschreibung">
            <a:extLst>
              <a:ext uri="{FF2B5EF4-FFF2-40B4-BE49-F238E27FC236}">
                <a16:creationId xmlns:a16="http://schemas.microsoft.com/office/drawing/2014/main" id="{D5A0449E-D6D8-72CB-8B50-608E6DF07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42440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2641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394"/>
    </mc:Choice>
    <mc:Fallback xmlns="">
      <p:transition spd="slow" advTm="1763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Fachspezifisches - </a:t>
            </a:r>
            <a:r>
              <a:rPr lang="de-CH" dirty="0" err="1"/>
              <a:t>mathematik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 algn="just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Textreduzierte Aufgabenstellungen, wie beispielsweise in Algebra üblich.</a:t>
            </a:r>
          </a:p>
          <a:p>
            <a:pPr algn="just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Bei mathematischem Arbeiten ohne Zeitdruck erzielte ich stets bessere Resultate.</a:t>
            </a:r>
          </a:p>
          <a:p>
            <a:pPr algn="just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Grosses Geodreieck mit Griff verwenden.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de-CH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4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Fachspezifisches - </a:t>
            </a:r>
            <a:r>
              <a:rPr lang="de-CH" dirty="0" err="1"/>
              <a:t>mathematik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Inhaltliche Eindeutigkeit bei Textaufgaben, Überflüssiges wie Dialoge der Textprotagonisten oder Illustrationen, wenn sie nicht adäquate, inhaltlich deckungsgleiche Repräsentation der Aufgabe sind, weglassen.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Unterstützung bei der Erarbeitung von Strategien in der Herangehensweise an Textaufgaben: Wie lautet die Aufgabe/Frage? Welche Informationen sind wichtig bzw. welche nicht? Wie kann ich diesen Text in eine Rechnung übersetzen und diese wiederum zurück in eine Textantwort? Usw..</a:t>
            </a:r>
          </a:p>
          <a:p>
            <a:pPr>
              <a:lnSpc>
                <a:spcPct val="150000"/>
              </a:lnSpc>
              <a:defRPr/>
            </a:pP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Geometrie: Tauglichkeit Arbeitsmaterialien prüfen, Alternativen finden, wenn Material motorisch oder taktil nicht funktioniert.</a:t>
            </a:r>
            <a:endParaRPr lang="de-CH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Pflichtstoff auch in Tests auf Essenzielles und </a:t>
            </a:r>
            <a:r>
              <a:rPr lang="de-CH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Grundsätzliches beschränken, </a:t>
            </a: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Verständnis, Können und Sicherheit zwar sichtbar zu machen, aber Zeitdruck </a:t>
            </a:r>
            <a:r>
              <a:rPr lang="de-CH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 nehmen.</a:t>
            </a:r>
            <a:endParaRPr lang="de-CH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7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Breitbild</PresentationFormat>
  <Paragraphs>13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Fachspezifisches - mathematik</vt:lpstr>
      <vt:lpstr>Fachspezifisches - mathematik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2023-06-06T07:58:10Z</dcterms:created>
  <dcterms:modified xsi:type="dcterms:W3CDTF">2024-02-26T12:55:54Z</dcterms:modified>
</cp:coreProperties>
</file>