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2" r:id="rId2"/>
    <p:sldId id="363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BF154-F799-4BC5-86B0-2AC58A1F32B3}" v="6" dt="2023-11-07T12:51:52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ädler, Judith" userId="b75518b6-4434-4a1d-b498-c215ef793353" providerId="ADAL" clId="{C01BF154-F799-4BC5-86B0-2AC58A1F32B3}"/>
    <pc:docChg chg="modSld">
      <pc:chgData name="Städler, Judith" userId="b75518b6-4434-4a1d-b498-c215ef793353" providerId="ADAL" clId="{C01BF154-F799-4BC5-86B0-2AC58A1F32B3}" dt="2023-11-07T12:51:52.601" v="6" actId="20577"/>
      <pc:docMkLst>
        <pc:docMk/>
      </pc:docMkLst>
      <pc:sldChg chg="modSp mod">
        <pc:chgData name="Städler, Judith" userId="b75518b6-4434-4a1d-b498-c215ef793353" providerId="ADAL" clId="{C01BF154-F799-4BC5-86B0-2AC58A1F32B3}" dt="2023-11-07T12:51:14.698" v="0" actId="115"/>
        <pc:sldMkLst>
          <pc:docMk/>
          <pc:sldMk cId="2027203870" sldId="362"/>
        </pc:sldMkLst>
        <pc:spChg chg="mod">
          <ac:chgData name="Städler, Judith" userId="b75518b6-4434-4a1d-b498-c215ef793353" providerId="ADAL" clId="{C01BF154-F799-4BC5-86B0-2AC58A1F32B3}" dt="2023-11-07T12:51:14.698" v="0" actId="115"/>
          <ac:spMkLst>
            <pc:docMk/>
            <pc:sldMk cId="2027203870" sldId="362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C01BF154-F799-4BC5-86B0-2AC58A1F32B3}" dt="2023-11-07T12:51:52.601" v="6" actId="20577"/>
        <pc:sldMkLst>
          <pc:docMk/>
          <pc:sldMk cId="3263255100" sldId="363"/>
        </pc:sldMkLst>
        <pc:spChg chg="mod">
          <ac:chgData name="Städler, Judith" userId="b75518b6-4434-4a1d-b498-c215ef793353" providerId="ADAL" clId="{C01BF154-F799-4BC5-86B0-2AC58A1F32B3}" dt="2023-11-07T12:51:52.601" v="6" actId="20577"/>
          <ac:spMkLst>
            <pc:docMk/>
            <pc:sldMk cId="3263255100" sldId="363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4A07B6A5-7AAE-4469-BF23-12139D1732F9}"/>
    <pc:docChg chg="custSel modSld modMainMaster">
      <pc:chgData name="Sieger, Fabienne" userId="7f575595-508d-48eb-9f91-649ad79076b3" providerId="ADAL" clId="{4A07B6A5-7AAE-4469-BF23-12139D1732F9}" dt="2023-06-23T07:20:39.865" v="10" actId="1076"/>
      <pc:docMkLst>
        <pc:docMk/>
      </pc:docMkLst>
      <pc:sldChg chg="addSp modSp mod">
        <pc:chgData name="Sieger, Fabienne" userId="7f575595-508d-48eb-9f91-649ad79076b3" providerId="ADAL" clId="{4A07B6A5-7AAE-4469-BF23-12139D1732F9}" dt="2023-06-23T07:20:39.865" v="10" actId="1076"/>
        <pc:sldMkLst>
          <pc:docMk/>
          <pc:sldMk cId="2027203870" sldId="362"/>
        </pc:sldMkLst>
        <pc:picChg chg="add mod">
          <ac:chgData name="Sieger, Fabienne" userId="7f575595-508d-48eb-9f91-649ad79076b3" providerId="ADAL" clId="{4A07B6A5-7AAE-4469-BF23-12139D1732F9}" dt="2023-06-14T08:18:41.001" v="5"/>
          <ac:picMkLst>
            <pc:docMk/>
            <pc:sldMk cId="2027203870" sldId="362"/>
            <ac:picMk id="3" creationId="{EFA9AC47-914D-1B23-1B12-D7BD0DD41197}"/>
          </ac:picMkLst>
        </pc:picChg>
        <pc:picChg chg="add mod">
          <ac:chgData name="Sieger, Fabienne" userId="7f575595-508d-48eb-9f91-649ad79076b3" providerId="ADAL" clId="{4A07B6A5-7AAE-4469-BF23-12139D1732F9}" dt="2023-06-23T07:20:39.865" v="10" actId="1076"/>
          <ac:picMkLst>
            <pc:docMk/>
            <pc:sldMk cId="2027203870" sldId="362"/>
            <ac:picMk id="5" creationId="{797C38FE-F9AE-D3B0-5487-D9A687D9AE18}"/>
          </ac:picMkLst>
        </pc:picChg>
      </pc:sldChg>
      <pc:sldChg chg="modSp">
        <pc:chgData name="Sieger, Fabienne" userId="7f575595-508d-48eb-9f91-649ad79076b3" providerId="ADAL" clId="{4A07B6A5-7AAE-4469-BF23-12139D1732F9}" dt="2023-06-14T08:11:57.859" v="1" actId="255"/>
        <pc:sldMkLst>
          <pc:docMk/>
          <pc:sldMk cId="3263255100" sldId="363"/>
        </pc:sldMkLst>
        <pc:spChg chg="mod">
          <ac:chgData name="Sieger, Fabienne" userId="7f575595-508d-48eb-9f91-649ad79076b3" providerId="ADAL" clId="{4A07B6A5-7AAE-4469-BF23-12139D1732F9}" dt="2023-06-14T08:11:57.859" v="1" actId="255"/>
          <ac:spMkLst>
            <pc:docMk/>
            <pc:sldMk cId="3263255100" sldId="363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4A07B6A5-7AAE-4469-BF23-12139D1732F9}" dt="2023-06-14T08:12:15.724" v="4"/>
        <pc:sldMasterMkLst>
          <pc:docMk/>
          <pc:sldMasterMk cId="3482576294" sldId="2147483660"/>
        </pc:sldMasterMkLst>
        <pc:spChg chg="mod">
          <ac:chgData name="Sieger, Fabienne" userId="7f575595-508d-48eb-9f91-649ad79076b3" providerId="ADAL" clId="{4A07B6A5-7AAE-4469-BF23-12139D1732F9}" dt="2023-06-14T08:12:15.724" v="4"/>
          <ac:spMkLst>
            <pc:docMk/>
            <pc:sldMasterMk cId="3482576294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4A07B6A5-7AAE-4469-BF23-12139D1732F9}" dt="2023-06-14T08:12:09.073" v="3" actId="478"/>
          <ac:spMkLst>
            <pc:docMk/>
            <pc:sldMasterMk cId="3482576294" sldId="2147483660"/>
            <ac:spMk id="9" creationId="{DAAB8E7E-A581-4304-B52F-9DAE88D9503C}"/>
          </ac:spMkLst>
        </pc:spChg>
      </pc:sldMasterChg>
    </pc:docChg>
  </pc:docChgLst>
  <pc:docChgLst>
    <pc:chgData name="Sieger, Fabienne" userId="7f575595-508d-48eb-9f91-649ad79076b3" providerId="ADAL" clId="{F06AC62E-CC38-4CC0-82F6-8D1ADD680AE7}"/>
    <pc:docChg chg="modSld">
      <pc:chgData name="Sieger, Fabienne" userId="7f575595-508d-48eb-9f91-649ad79076b3" providerId="ADAL" clId="{F06AC62E-CC38-4CC0-82F6-8D1ADD680AE7}" dt="2023-09-15T11:34:06.265" v="157" actId="20577"/>
      <pc:docMkLst>
        <pc:docMk/>
      </pc:docMkLst>
      <pc:sldChg chg="modSp mod">
        <pc:chgData name="Sieger, Fabienne" userId="7f575595-508d-48eb-9f91-649ad79076b3" providerId="ADAL" clId="{F06AC62E-CC38-4CC0-82F6-8D1ADD680AE7}" dt="2023-09-15T11:31:57.914" v="1" actId="692"/>
        <pc:sldMkLst>
          <pc:docMk/>
          <pc:sldMk cId="2027203870" sldId="362"/>
        </pc:sldMkLst>
        <pc:picChg chg="mod">
          <ac:chgData name="Sieger, Fabienne" userId="7f575595-508d-48eb-9f91-649ad79076b3" providerId="ADAL" clId="{F06AC62E-CC38-4CC0-82F6-8D1ADD680AE7}" dt="2023-09-15T11:31:57.914" v="1" actId="692"/>
          <ac:picMkLst>
            <pc:docMk/>
            <pc:sldMk cId="2027203870" sldId="362"/>
            <ac:picMk id="5" creationId="{797C38FE-F9AE-D3B0-5487-D9A687D9AE18}"/>
          </ac:picMkLst>
        </pc:picChg>
      </pc:sldChg>
      <pc:sldChg chg="modSp">
        <pc:chgData name="Sieger, Fabienne" userId="7f575595-508d-48eb-9f91-649ad79076b3" providerId="ADAL" clId="{F06AC62E-CC38-4CC0-82F6-8D1ADD680AE7}" dt="2023-09-15T11:34:06.265" v="157" actId="20577"/>
        <pc:sldMkLst>
          <pc:docMk/>
          <pc:sldMk cId="3263255100" sldId="363"/>
        </pc:sldMkLst>
        <pc:spChg chg="mod">
          <ac:chgData name="Sieger, Fabienne" userId="7f575595-508d-48eb-9f91-649ad79076b3" providerId="ADAL" clId="{F06AC62E-CC38-4CC0-82F6-8D1ADD680AE7}" dt="2023-09-15T11:34:06.265" v="157" actId="20577"/>
          <ac:spMkLst>
            <pc:docMk/>
            <pc:sldMk cId="3263255100" sldId="363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240062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5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40432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65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74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82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7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Fachspezifisches</a:t>
            </a:r>
          </a:p>
          <a:p>
            <a:pPr algn="ctr"/>
            <a:r>
              <a:rPr lang="de-CH" dirty="0">
                <a:latin typeface="+mj-lt"/>
              </a:rPr>
              <a:t>pausen</a:t>
            </a:r>
          </a:p>
        </p:txBody>
      </p:sp>
      <p:pic>
        <p:nvPicPr>
          <p:cNvPr id="5" name="Grafik 4" descr="Ein Bild, das Kunst, Beton, Grab, draußen enthält.&#10;&#10;Automatisch generierte Beschreibung">
            <a:extLst>
              <a:ext uri="{FF2B5EF4-FFF2-40B4-BE49-F238E27FC236}">
                <a16:creationId xmlns:a16="http://schemas.microsoft.com/office/drawing/2014/main" id="{797C38FE-F9AE-D3B0-5487-D9A687D9A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78000"/>
            <a:ext cx="43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72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74"/>
    </mc:Choice>
    <mc:Fallback xmlns="">
      <p:transition spd="slow" advTm="12917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Fachspezifisches – pausen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Anschluss an bestehende, freundschaftliche Gruppe.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Anschluss an Regelspiele und sportliche Aktivitäten.</a:t>
            </a:r>
          </a:p>
          <a:p>
            <a:pPr marL="0" indent="0">
              <a:lnSpc>
                <a:spcPct val="150000"/>
              </a:lnSpc>
              <a:buNone/>
            </a:pP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Strukturiertes Pausenaktivitätsangebot für alle (Regelspiele, Diskussionsrunden, </a:t>
            </a:r>
            <a:r>
              <a:rPr lang="de-CH" sz="1800">
                <a:latin typeface="Calibri" panose="020F0502020204030204" pitchFamily="34" charset="0"/>
                <a:cs typeface="Calibri" panose="020F0502020204030204" pitchFamily="34" charset="0"/>
              </a:rPr>
              <a:t>Lesezirkel).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Eigenes und </a:t>
            </a:r>
            <a:r>
              <a:rPr lang="de-CH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lehrerliches</a:t>
            </a: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 Wissen um mögliche Wahrnehmungsabweichungen und um den Umstand, dass es dienlich sein kann, wenn Pausen auch wirklich zur Erholung genutzt werden, da dann die Energie potenziell deutlich </a:t>
            </a:r>
            <a:r>
              <a:rPr lang="de-CH" sz="1800">
                <a:latin typeface="Calibri" panose="020F0502020204030204" pitchFamily="34" charset="0"/>
                <a:cs typeface="Calibri" panose="020F0502020204030204" pitchFamily="34" charset="0"/>
              </a:rPr>
              <a:t>länger reicht.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5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Breitbild</PresentationFormat>
  <Paragraphs>10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Fachspezifisches – pausen 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2023-06-06T07:59:45Z</dcterms:created>
  <dcterms:modified xsi:type="dcterms:W3CDTF">2024-02-26T12:59:48Z</dcterms:modified>
</cp:coreProperties>
</file>