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343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DB17D-51EF-433B-91AC-23281686EF4B}" v="12" dt="2023-11-07T12:52:5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9FC40BBE-CEB2-43BC-AF55-8690E9084527}"/>
    <pc:docChg chg="modSld">
      <pc:chgData name="Sieger, Fabienne" userId="7f575595-508d-48eb-9f91-649ad79076b3" providerId="ADAL" clId="{9FC40BBE-CEB2-43BC-AF55-8690E9084527}" dt="2023-07-04T08:00:15.658" v="7" actId="1076"/>
      <pc:docMkLst>
        <pc:docMk/>
      </pc:docMkLst>
      <pc:sldChg chg="addSp modSp mod">
        <pc:chgData name="Sieger, Fabienne" userId="7f575595-508d-48eb-9f91-649ad79076b3" providerId="ADAL" clId="{9FC40BBE-CEB2-43BC-AF55-8690E9084527}" dt="2023-07-04T08:00:15.658" v="7" actId="1076"/>
        <pc:sldMkLst>
          <pc:docMk/>
          <pc:sldMk cId="1380543689" sldId="285"/>
        </pc:sldMkLst>
        <pc:spChg chg="mod">
          <ac:chgData name="Sieger, Fabienne" userId="7f575595-508d-48eb-9f91-649ad79076b3" providerId="ADAL" clId="{9FC40BBE-CEB2-43BC-AF55-8690E9084527}" dt="2023-07-04T07:59:47.622" v="2" actId="20577"/>
          <ac:spMkLst>
            <pc:docMk/>
            <pc:sldMk cId="1380543689" sldId="285"/>
            <ac:spMk id="2" creationId="{D095B0D6-827E-4F4E-95A2-CED2F78679C8}"/>
          </ac:spMkLst>
        </pc:spChg>
        <pc:picChg chg="add mod">
          <ac:chgData name="Sieger, Fabienne" userId="7f575595-508d-48eb-9f91-649ad79076b3" providerId="ADAL" clId="{9FC40BBE-CEB2-43BC-AF55-8690E9084527}" dt="2023-07-04T08:00:15.658" v="7" actId="1076"/>
          <ac:picMkLst>
            <pc:docMk/>
            <pc:sldMk cId="1380543689" sldId="285"/>
            <ac:picMk id="4" creationId="{66BB6BB3-8597-3E94-3864-0B59ED402B3B}"/>
          </ac:picMkLst>
        </pc:picChg>
      </pc:sldChg>
    </pc:docChg>
  </pc:docChgLst>
  <pc:docChgLst>
    <pc:chgData name="Sieger, Fabienne" userId="7f575595-508d-48eb-9f91-649ad79076b3" providerId="ADAL" clId="{8AE6F935-6FB8-4023-8B50-70B284515FFA}"/>
    <pc:docChg chg="modSld">
      <pc:chgData name="Sieger, Fabienne" userId="7f575595-508d-48eb-9f91-649ad79076b3" providerId="ADAL" clId="{8AE6F935-6FB8-4023-8B50-70B284515FFA}" dt="2023-09-15T11:35:27.652" v="31" actId="20577"/>
      <pc:docMkLst>
        <pc:docMk/>
      </pc:docMkLst>
      <pc:sldChg chg="modSp mod">
        <pc:chgData name="Sieger, Fabienne" userId="7f575595-508d-48eb-9f91-649ad79076b3" providerId="ADAL" clId="{8AE6F935-6FB8-4023-8B50-70B284515FFA}" dt="2023-09-15T11:34:50.341" v="1" actId="692"/>
        <pc:sldMkLst>
          <pc:docMk/>
          <pc:sldMk cId="1380543689" sldId="285"/>
        </pc:sldMkLst>
        <pc:picChg chg="mod">
          <ac:chgData name="Sieger, Fabienne" userId="7f575595-508d-48eb-9f91-649ad79076b3" providerId="ADAL" clId="{8AE6F935-6FB8-4023-8B50-70B284515FFA}" dt="2023-09-15T11:34:50.341" v="1" actId="692"/>
          <ac:picMkLst>
            <pc:docMk/>
            <pc:sldMk cId="1380543689" sldId="285"/>
            <ac:picMk id="4" creationId="{66BB6BB3-8597-3E94-3864-0B59ED402B3B}"/>
          </ac:picMkLst>
        </pc:picChg>
      </pc:sldChg>
      <pc:sldChg chg="modSp">
        <pc:chgData name="Sieger, Fabienne" userId="7f575595-508d-48eb-9f91-649ad79076b3" providerId="ADAL" clId="{8AE6F935-6FB8-4023-8B50-70B284515FFA}" dt="2023-09-15T11:35:27.652" v="31" actId="20577"/>
        <pc:sldMkLst>
          <pc:docMk/>
          <pc:sldMk cId="3667959290" sldId="343"/>
        </pc:sldMkLst>
        <pc:spChg chg="mod">
          <ac:chgData name="Sieger, Fabienne" userId="7f575595-508d-48eb-9f91-649ad79076b3" providerId="ADAL" clId="{8AE6F935-6FB8-4023-8B50-70B284515FFA}" dt="2023-09-15T11:35:27.652" v="31" actId="20577"/>
          <ac:spMkLst>
            <pc:docMk/>
            <pc:sldMk cId="3667959290" sldId="343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0E9DB17D-51EF-433B-91AC-23281686EF4B}"/>
    <pc:docChg chg="modSld">
      <pc:chgData name="Städler, Judith" userId="b75518b6-4434-4a1d-b498-c215ef793353" providerId="ADAL" clId="{0E9DB17D-51EF-433B-91AC-23281686EF4B}" dt="2023-11-07T12:52:51.927" v="12" actId="12"/>
      <pc:docMkLst>
        <pc:docMk/>
      </pc:docMkLst>
      <pc:sldChg chg="modSp mod">
        <pc:chgData name="Städler, Judith" userId="b75518b6-4434-4a1d-b498-c215ef793353" providerId="ADAL" clId="{0E9DB17D-51EF-433B-91AC-23281686EF4B}" dt="2023-11-07T12:52:05.571" v="0" actId="115"/>
        <pc:sldMkLst>
          <pc:docMk/>
          <pc:sldMk cId="1380543689" sldId="285"/>
        </pc:sldMkLst>
        <pc:spChg chg="mod">
          <ac:chgData name="Städler, Judith" userId="b75518b6-4434-4a1d-b498-c215ef793353" providerId="ADAL" clId="{0E9DB17D-51EF-433B-91AC-23281686EF4B}" dt="2023-11-07T12:52:05.571" v="0" actId="115"/>
          <ac:spMkLst>
            <pc:docMk/>
            <pc:sldMk cId="1380543689" sldId="285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0E9DB17D-51EF-433B-91AC-23281686EF4B}" dt="2023-11-07T12:52:51.927" v="12" actId="12"/>
        <pc:sldMkLst>
          <pc:docMk/>
          <pc:sldMk cId="3667959290" sldId="343"/>
        </pc:sldMkLst>
        <pc:spChg chg="mod">
          <ac:chgData name="Städler, Judith" userId="b75518b6-4434-4a1d-b498-c215ef793353" providerId="ADAL" clId="{0E9DB17D-51EF-433B-91AC-23281686EF4B}" dt="2023-11-07T12:52:51.927" v="12" actId="12"/>
          <ac:spMkLst>
            <pc:docMk/>
            <pc:sldMk cId="3667959290" sldId="343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AF36BA6A-66C9-4078-B6B9-8287A6C9D4A4}"/>
    <pc:docChg chg="custSel modSld modMainMaster">
      <pc:chgData name="Sieger, Fabienne" userId="7f575595-508d-48eb-9f91-649ad79076b3" providerId="ADAL" clId="{AF36BA6A-66C9-4078-B6B9-8287A6C9D4A4}" dt="2023-06-13T14:28:05.038" v="8" actId="478"/>
      <pc:docMkLst>
        <pc:docMk/>
      </pc:docMkLst>
      <pc:sldChg chg="addSp delSp modSp modTransition modAnim">
        <pc:chgData name="Sieger, Fabienne" userId="7f575595-508d-48eb-9f91-649ad79076b3" providerId="ADAL" clId="{AF36BA6A-66C9-4078-B6B9-8287A6C9D4A4}" dt="2023-06-13T14:27:15.955" v="4"/>
        <pc:sldMkLst>
          <pc:docMk/>
          <pc:sldMk cId="1380543689" sldId="285"/>
        </pc:sldMkLst>
        <pc:picChg chg="add del mod">
          <ac:chgData name="Sieger, Fabienne" userId="7f575595-508d-48eb-9f91-649ad79076b3" providerId="ADAL" clId="{AF36BA6A-66C9-4078-B6B9-8287A6C9D4A4}" dt="2023-06-13T14:24:12.956" v="1"/>
          <ac:picMkLst>
            <pc:docMk/>
            <pc:sldMk cId="1380543689" sldId="285"/>
            <ac:picMk id="3" creationId="{EE52E84C-10BA-FD96-EED7-1699BC93D2C6}"/>
          </ac:picMkLst>
        </pc:picChg>
        <pc:picChg chg="add del mod">
          <ac:chgData name="Sieger, Fabienne" userId="7f575595-508d-48eb-9f91-649ad79076b3" providerId="ADAL" clId="{AF36BA6A-66C9-4078-B6B9-8287A6C9D4A4}" dt="2023-06-13T14:25:01.809" v="3"/>
          <ac:picMkLst>
            <pc:docMk/>
            <pc:sldMk cId="1380543689" sldId="285"/>
            <ac:picMk id="4" creationId="{4252FF48-437C-A954-9771-FB81F4B359A2}"/>
          </ac:picMkLst>
        </pc:picChg>
        <pc:picChg chg="add mod">
          <ac:chgData name="Sieger, Fabienne" userId="7f575595-508d-48eb-9f91-649ad79076b3" providerId="ADAL" clId="{AF36BA6A-66C9-4078-B6B9-8287A6C9D4A4}" dt="2023-06-13T14:27:15.955" v="4"/>
          <ac:picMkLst>
            <pc:docMk/>
            <pc:sldMk cId="1380543689" sldId="285"/>
            <ac:picMk id="5" creationId="{A21C436A-5428-5CBE-9240-9664BA33BA26}"/>
          </ac:picMkLst>
        </pc:picChg>
      </pc:sldChg>
      <pc:sldChg chg="modSp modTransition">
        <pc:chgData name="Sieger, Fabienne" userId="7f575595-508d-48eb-9f91-649ad79076b3" providerId="ADAL" clId="{AF36BA6A-66C9-4078-B6B9-8287A6C9D4A4}" dt="2023-06-13T14:27:49.662" v="6" actId="2711"/>
        <pc:sldMkLst>
          <pc:docMk/>
          <pc:sldMk cId="3667959290" sldId="343"/>
        </pc:sldMkLst>
        <pc:spChg chg="mod">
          <ac:chgData name="Sieger, Fabienne" userId="7f575595-508d-48eb-9f91-649ad79076b3" providerId="ADAL" clId="{AF36BA6A-66C9-4078-B6B9-8287A6C9D4A4}" dt="2023-06-13T14:27:49.662" v="6" actId="2711"/>
          <ac:spMkLst>
            <pc:docMk/>
            <pc:sldMk cId="3667959290" sldId="343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AF36BA6A-66C9-4078-B6B9-8287A6C9D4A4}" dt="2023-06-13T14:28:05.038" v="8" actId="478"/>
        <pc:sldMasterMkLst>
          <pc:docMk/>
          <pc:sldMasterMk cId="2770782906" sldId="2147483660"/>
        </pc:sldMasterMkLst>
        <pc:spChg chg="mod">
          <ac:chgData name="Sieger, Fabienne" userId="7f575595-508d-48eb-9f91-649ad79076b3" providerId="ADAL" clId="{AF36BA6A-66C9-4078-B6B9-8287A6C9D4A4}" dt="2023-06-13T14:28:01.808" v="7"/>
          <ac:spMkLst>
            <pc:docMk/>
            <pc:sldMasterMk cId="2770782906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AF36BA6A-66C9-4078-B6B9-8287A6C9D4A4}" dt="2023-06-13T14:28:05.038" v="8" actId="478"/>
          <ac:spMkLst>
            <pc:docMk/>
            <pc:sldMasterMk cId="2770782906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41052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368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89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55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79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8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 err="1">
                <a:latin typeface="+mj-lt"/>
              </a:rPr>
              <a:t>SachunterrichT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Kreis, Metall enthält.&#10;&#10;Automatisch generierte Beschreibung">
            <a:extLst>
              <a:ext uri="{FF2B5EF4-FFF2-40B4-BE49-F238E27FC236}">
                <a16:creationId xmlns:a16="http://schemas.microsoft.com/office/drawing/2014/main" id="{66BB6BB3-8597-3E94-3864-0B59ED402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7840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05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8"/>
    </mc:Choice>
    <mc:Fallback xmlns="">
      <p:transition spd="slow" advTm="126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– </a:t>
            </a:r>
            <a:r>
              <a:rPr lang="de-CH" dirty="0" err="1"/>
              <a:t>sachunterricht</a:t>
            </a:r>
            <a:r>
              <a:rPr lang="de-CH" dirty="0"/>
              <a:t> und </a:t>
            </a:r>
            <a:r>
              <a:rPr lang="de-CH" dirty="0" err="1"/>
              <a:t>naturwissenschaften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Direkter Zusammenhang der fachspezifischen Themen mit aktuellen Spezialinteressensgebieten.</a:t>
            </a:r>
          </a:p>
          <a:p>
            <a:pPr marL="0" indent="0" defTabSz="1219170">
              <a:lnSpc>
                <a:spcPct val="150000"/>
              </a:lnSpc>
              <a:buNone/>
              <a:defRPr/>
            </a:pPr>
            <a:r>
              <a:rPr lang="de-CH" sz="1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Einbeziehung und Verknüpfung der fachspezifischen Themen mit aktuellen Spezialinteressensgebieten.</a:t>
            </a:r>
          </a:p>
          <a:p>
            <a:pPr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Herstellen eines direkten Bezugs zur unmittelbaren Lebenswelt der Schülerin oder des Schülers.</a:t>
            </a:r>
          </a:p>
          <a:p>
            <a:pPr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Möglichkeit Prüfungen halbschriftlich abzulegen, z.B. Zeichnungen auf Papier, lange Texte auf Diktiergerät usw..</a:t>
            </a:r>
          </a:p>
          <a:p>
            <a:pPr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79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– sachunterricht und naturwissenschaften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2023-06-06T07:56:19Z</dcterms:created>
  <dcterms:modified xsi:type="dcterms:W3CDTF">2024-02-26T12:59:59Z</dcterms:modified>
</cp:coreProperties>
</file>