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  <p:sldId id="369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78893-37FA-4DF5-903B-1BE43D02EA32}" v="12" dt="2023-11-07T12:53:49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7AEF8CF8-724D-498C-837B-30F229BB8475}"/>
    <pc:docChg chg="custSel modSld modMainMaster">
      <pc:chgData name="Sieger, Fabienne" userId="7f575595-508d-48eb-9f91-649ad79076b3" providerId="ADAL" clId="{7AEF8CF8-724D-498C-837B-30F229BB8475}" dt="2023-06-23T06:03:13.762" v="18" actId="1076"/>
      <pc:docMkLst>
        <pc:docMk/>
      </pc:docMkLst>
      <pc:sldChg chg="addSp delSp modSp mod">
        <pc:chgData name="Sieger, Fabienne" userId="7f575595-508d-48eb-9f91-649ad79076b3" providerId="ADAL" clId="{7AEF8CF8-724D-498C-837B-30F229BB8475}" dt="2023-06-23T06:03:13.762" v="18" actId="1076"/>
        <pc:sldMkLst>
          <pc:docMk/>
          <pc:sldMk cId="1127349207" sldId="368"/>
        </pc:sldMkLst>
        <pc:picChg chg="add mod">
          <ac:chgData name="Sieger, Fabienne" userId="7f575595-508d-48eb-9f91-649ad79076b3" providerId="ADAL" clId="{7AEF8CF8-724D-498C-837B-30F229BB8475}" dt="2023-06-14T08:08:17.534" v="5"/>
          <ac:picMkLst>
            <pc:docMk/>
            <pc:sldMk cId="1127349207" sldId="368"/>
            <ac:picMk id="3" creationId="{9ADD5507-F0ED-C03C-1307-B0926D4C5153}"/>
          </ac:picMkLst>
        </pc:picChg>
        <pc:picChg chg="add del mod">
          <ac:chgData name="Sieger, Fabienne" userId="7f575595-508d-48eb-9f91-649ad79076b3" providerId="ADAL" clId="{7AEF8CF8-724D-498C-837B-30F229BB8475}" dt="2023-06-23T06:02:21.514" v="13" actId="478"/>
          <ac:picMkLst>
            <pc:docMk/>
            <pc:sldMk cId="1127349207" sldId="368"/>
            <ac:picMk id="5" creationId="{D7330D2D-B91A-F12F-2EDB-128834DBA81C}"/>
          </ac:picMkLst>
        </pc:picChg>
        <pc:picChg chg="add mod">
          <ac:chgData name="Sieger, Fabienne" userId="7f575595-508d-48eb-9f91-649ad79076b3" providerId="ADAL" clId="{7AEF8CF8-724D-498C-837B-30F229BB8475}" dt="2023-06-23T06:03:13.762" v="18" actId="1076"/>
          <ac:picMkLst>
            <pc:docMk/>
            <pc:sldMk cId="1127349207" sldId="368"/>
            <ac:picMk id="6" creationId="{4452E4DE-C8AF-4539-3CCE-ADBF7FAE95E4}"/>
          </ac:picMkLst>
        </pc:picChg>
      </pc:sldChg>
      <pc:sldChg chg="modSp">
        <pc:chgData name="Sieger, Fabienne" userId="7f575595-508d-48eb-9f91-649ad79076b3" providerId="ADAL" clId="{7AEF8CF8-724D-498C-837B-30F229BB8475}" dt="2023-06-14T08:05:08.534" v="1" actId="255"/>
        <pc:sldMkLst>
          <pc:docMk/>
          <pc:sldMk cId="145872843" sldId="369"/>
        </pc:sldMkLst>
        <pc:spChg chg="mod">
          <ac:chgData name="Sieger, Fabienne" userId="7f575595-508d-48eb-9f91-649ad79076b3" providerId="ADAL" clId="{7AEF8CF8-724D-498C-837B-30F229BB8475}" dt="2023-06-14T08:05:08.534" v="1" actId="255"/>
          <ac:spMkLst>
            <pc:docMk/>
            <pc:sldMk cId="145872843" sldId="369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7AEF8CF8-724D-498C-837B-30F229BB8475}" dt="2023-06-14T08:05:27.751" v="4"/>
        <pc:sldMasterMkLst>
          <pc:docMk/>
          <pc:sldMasterMk cId="344093847" sldId="2147483660"/>
        </pc:sldMasterMkLst>
        <pc:spChg chg="mod">
          <ac:chgData name="Sieger, Fabienne" userId="7f575595-508d-48eb-9f91-649ad79076b3" providerId="ADAL" clId="{7AEF8CF8-724D-498C-837B-30F229BB8475}" dt="2023-06-14T08:05:27.751" v="4"/>
          <ac:spMkLst>
            <pc:docMk/>
            <pc:sldMasterMk cId="344093847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7AEF8CF8-724D-498C-837B-30F229BB8475}" dt="2023-06-14T08:05:22.314" v="3" actId="478"/>
          <ac:spMkLst>
            <pc:docMk/>
            <pc:sldMasterMk cId="344093847" sldId="2147483660"/>
            <ac:spMk id="9" creationId="{DAAB8E7E-A581-4304-B52F-9DAE88D9503C}"/>
          </ac:spMkLst>
        </pc:spChg>
      </pc:sldMasterChg>
    </pc:docChg>
  </pc:docChgLst>
  <pc:docChgLst>
    <pc:chgData name="Städler, Judith" userId="b75518b6-4434-4a1d-b498-c215ef793353" providerId="ADAL" clId="{18778893-37FA-4DF5-903B-1BE43D02EA32}"/>
    <pc:docChg chg="modSld">
      <pc:chgData name="Städler, Judith" userId="b75518b6-4434-4a1d-b498-c215ef793353" providerId="ADAL" clId="{18778893-37FA-4DF5-903B-1BE43D02EA32}" dt="2023-11-07T12:53:49.240" v="12" actId="20577"/>
      <pc:docMkLst>
        <pc:docMk/>
      </pc:docMkLst>
      <pc:sldChg chg="modSp mod">
        <pc:chgData name="Städler, Judith" userId="b75518b6-4434-4a1d-b498-c215ef793353" providerId="ADAL" clId="{18778893-37FA-4DF5-903B-1BE43D02EA32}" dt="2023-11-07T12:53:04.377" v="0" actId="115"/>
        <pc:sldMkLst>
          <pc:docMk/>
          <pc:sldMk cId="1127349207" sldId="368"/>
        </pc:sldMkLst>
        <pc:spChg chg="mod">
          <ac:chgData name="Städler, Judith" userId="b75518b6-4434-4a1d-b498-c215ef793353" providerId="ADAL" clId="{18778893-37FA-4DF5-903B-1BE43D02EA32}" dt="2023-11-07T12:53:04.377" v="0" actId="115"/>
          <ac:spMkLst>
            <pc:docMk/>
            <pc:sldMk cId="1127349207" sldId="368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18778893-37FA-4DF5-903B-1BE43D02EA32}" dt="2023-11-07T12:53:49.240" v="12" actId="20577"/>
        <pc:sldMkLst>
          <pc:docMk/>
          <pc:sldMk cId="145872843" sldId="369"/>
        </pc:sldMkLst>
        <pc:spChg chg="mod">
          <ac:chgData name="Städler, Judith" userId="b75518b6-4434-4a1d-b498-c215ef793353" providerId="ADAL" clId="{18778893-37FA-4DF5-903B-1BE43D02EA32}" dt="2023-11-07T12:53:49.240" v="12" actId="20577"/>
          <ac:spMkLst>
            <pc:docMk/>
            <pc:sldMk cId="145872843" sldId="369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1440D051-32B8-409E-98FD-9FBDC73F9C2F}"/>
    <pc:docChg chg="modSld">
      <pc:chgData name="Sieger, Fabienne" userId="7f575595-508d-48eb-9f91-649ad79076b3" providerId="ADAL" clId="{1440D051-32B8-409E-98FD-9FBDC73F9C2F}" dt="2023-09-15T11:36:20.420" v="3" actId="12"/>
      <pc:docMkLst>
        <pc:docMk/>
      </pc:docMkLst>
      <pc:sldChg chg="modSp mod">
        <pc:chgData name="Sieger, Fabienne" userId="7f575595-508d-48eb-9f91-649ad79076b3" providerId="ADAL" clId="{1440D051-32B8-409E-98FD-9FBDC73F9C2F}" dt="2023-09-15T11:35:55.402" v="0" actId="692"/>
        <pc:sldMkLst>
          <pc:docMk/>
          <pc:sldMk cId="1127349207" sldId="368"/>
        </pc:sldMkLst>
        <pc:picChg chg="mod">
          <ac:chgData name="Sieger, Fabienne" userId="7f575595-508d-48eb-9f91-649ad79076b3" providerId="ADAL" clId="{1440D051-32B8-409E-98FD-9FBDC73F9C2F}" dt="2023-09-15T11:35:55.402" v="0" actId="692"/>
          <ac:picMkLst>
            <pc:docMk/>
            <pc:sldMk cId="1127349207" sldId="368"/>
            <ac:picMk id="6" creationId="{4452E4DE-C8AF-4539-3CCE-ADBF7FAE95E4}"/>
          </ac:picMkLst>
        </pc:picChg>
      </pc:sldChg>
      <pc:sldChg chg="modSp">
        <pc:chgData name="Sieger, Fabienne" userId="7f575595-508d-48eb-9f91-649ad79076b3" providerId="ADAL" clId="{1440D051-32B8-409E-98FD-9FBDC73F9C2F}" dt="2023-09-15T11:36:20.420" v="3" actId="12"/>
        <pc:sldMkLst>
          <pc:docMk/>
          <pc:sldMk cId="145872843" sldId="369"/>
        </pc:sldMkLst>
        <pc:spChg chg="mod">
          <ac:chgData name="Sieger, Fabienne" userId="7f575595-508d-48eb-9f91-649ad79076b3" providerId="ADAL" clId="{1440D051-32B8-409E-98FD-9FBDC73F9C2F}" dt="2023-09-15T11:36:20.420" v="3" actId="12"/>
          <ac:spMkLst>
            <pc:docMk/>
            <pc:sldMk cId="145872843" sldId="369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16670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3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71646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11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78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73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Fachspezifisches</a:t>
            </a:r>
          </a:p>
          <a:p>
            <a:pPr algn="ctr"/>
            <a:r>
              <a:rPr lang="de-CH" dirty="0">
                <a:latin typeface="+mj-lt"/>
              </a:rPr>
              <a:t>Sport</a:t>
            </a:r>
          </a:p>
        </p:txBody>
      </p:sp>
      <p:pic>
        <p:nvPicPr>
          <p:cNvPr id="6" name="Grafik 5" descr="Ein Bild, das Wasser, Schwimmbecken, Türkis, draußen enthält.&#10;&#10;Automatisch generierte Beschreibung">
            <a:extLst>
              <a:ext uri="{FF2B5EF4-FFF2-40B4-BE49-F238E27FC236}">
                <a16:creationId xmlns:a16="http://schemas.microsoft.com/office/drawing/2014/main" id="{4452E4DE-C8AF-4539-3CCE-ADBF7FAE9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55228"/>
            <a:ext cx="4320000" cy="432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73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50"/>
    </mc:Choice>
    <mc:Fallback xmlns="">
      <p:transition spd="slow" advTm="11495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Fachspezifisches – </a:t>
            </a:r>
            <a:r>
              <a:rPr lang="de-CH" dirty="0" err="1"/>
              <a:t>sport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Individualsportarten sind einfacher als Teamsportarten.</a:t>
            </a:r>
          </a:p>
          <a:p>
            <a:pPr marL="0" indent="0">
              <a:lnSpc>
                <a:spcPct val="150000"/>
              </a:lnSpc>
              <a:buNone/>
            </a:pPr>
            <a:endParaRPr lang="de-CH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Teamsport nur, wenn eine subjektiv berechenbare Position eingenommen werden kann, ansonsten vielleicht Einsatz als Linienrichterin o.ä..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Einzelgarderobe nach ohnehin schon anstrengender Turnlektion.</a:t>
            </a:r>
          </a:p>
          <a:p>
            <a:pPr>
              <a:lnSpc>
                <a:spcPct val="150000"/>
              </a:lnSpc>
            </a:pP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evt.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Befreiung von 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bestimmten Turninhalten und –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sequenzen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Angepasste Unterrichtsstruktur mit Möglichkeiten für temporären Rückzug.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Benutzung (u.a. akustisch)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reizabmildernder Hilfsmittel.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7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Fachspezifisches – sport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2023-06-06T08:00:49Z</dcterms:created>
  <dcterms:modified xsi:type="dcterms:W3CDTF">2024-02-26T13:00:11Z</dcterms:modified>
</cp:coreProperties>
</file>