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9" r:id="rId2"/>
    <p:sldId id="360" r:id="rId3"/>
    <p:sldId id="361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1F3DB-6E9D-4560-BB91-CAD3041835F1}" v="24" dt="2023-11-07T12:56:07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23C51239-64DA-41CF-893B-56F77F1CD799}"/>
    <pc:docChg chg="modSld">
      <pc:chgData name="Sieger, Fabienne" userId="7f575595-508d-48eb-9f91-649ad79076b3" providerId="ADAL" clId="{23C51239-64DA-41CF-893B-56F77F1CD799}" dt="2023-09-15T11:37:18.293" v="6" actId="120"/>
      <pc:docMkLst>
        <pc:docMk/>
      </pc:docMkLst>
      <pc:sldChg chg="modSp mod">
        <pc:chgData name="Sieger, Fabienne" userId="7f575595-508d-48eb-9f91-649ad79076b3" providerId="ADAL" clId="{23C51239-64DA-41CF-893B-56F77F1CD799}" dt="2023-09-15T11:36:57.500" v="1" actId="692"/>
        <pc:sldMkLst>
          <pc:docMk/>
          <pc:sldMk cId="890964023" sldId="359"/>
        </pc:sldMkLst>
        <pc:picChg chg="mod">
          <ac:chgData name="Sieger, Fabienne" userId="7f575595-508d-48eb-9f91-649ad79076b3" providerId="ADAL" clId="{23C51239-64DA-41CF-893B-56F77F1CD799}" dt="2023-09-15T11:36:57.500" v="1" actId="692"/>
          <ac:picMkLst>
            <pc:docMk/>
            <pc:sldMk cId="890964023" sldId="359"/>
            <ac:picMk id="4" creationId="{E0E60FAB-45EC-51A1-1071-71F122BCF853}"/>
          </ac:picMkLst>
        </pc:picChg>
      </pc:sldChg>
      <pc:sldChg chg="modSp">
        <pc:chgData name="Sieger, Fabienne" userId="7f575595-508d-48eb-9f91-649ad79076b3" providerId="ADAL" clId="{23C51239-64DA-41CF-893B-56F77F1CD799}" dt="2023-09-15T11:37:09.010" v="4" actId="12"/>
        <pc:sldMkLst>
          <pc:docMk/>
          <pc:sldMk cId="1231612625" sldId="360"/>
        </pc:sldMkLst>
        <pc:spChg chg="mod">
          <ac:chgData name="Sieger, Fabienne" userId="7f575595-508d-48eb-9f91-649ad79076b3" providerId="ADAL" clId="{23C51239-64DA-41CF-893B-56F77F1CD799}" dt="2023-09-15T11:37:09.010" v="4" actId="12"/>
          <ac:spMkLst>
            <pc:docMk/>
            <pc:sldMk cId="1231612625" sldId="360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23C51239-64DA-41CF-893B-56F77F1CD799}" dt="2023-09-15T11:37:18.293" v="6" actId="120"/>
        <pc:sldMkLst>
          <pc:docMk/>
          <pc:sldMk cId="108224958" sldId="361"/>
        </pc:sldMkLst>
        <pc:spChg chg="mod">
          <ac:chgData name="Sieger, Fabienne" userId="7f575595-508d-48eb-9f91-649ad79076b3" providerId="ADAL" clId="{23C51239-64DA-41CF-893B-56F77F1CD799}" dt="2023-09-15T11:37:18.293" v="6" actId="120"/>
          <ac:spMkLst>
            <pc:docMk/>
            <pc:sldMk cId="108224958" sldId="361"/>
            <ac:spMk id="4" creationId="{00000000-0000-0000-0000-000000000000}"/>
          </ac:spMkLst>
        </pc:spChg>
      </pc:sldChg>
    </pc:docChg>
  </pc:docChgLst>
  <pc:docChgLst>
    <pc:chgData name="Städler, Judith" userId="b75518b6-4434-4a1d-b498-c215ef793353" providerId="ADAL" clId="{9251F3DB-6E9D-4560-BB91-CAD3041835F1}"/>
    <pc:docChg chg="modSld">
      <pc:chgData name="Städler, Judith" userId="b75518b6-4434-4a1d-b498-c215ef793353" providerId="ADAL" clId="{9251F3DB-6E9D-4560-BB91-CAD3041835F1}" dt="2023-11-07T12:56:07.325" v="24"/>
      <pc:docMkLst>
        <pc:docMk/>
      </pc:docMkLst>
      <pc:sldChg chg="modSp mod">
        <pc:chgData name="Städler, Judith" userId="b75518b6-4434-4a1d-b498-c215ef793353" providerId="ADAL" clId="{9251F3DB-6E9D-4560-BB91-CAD3041835F1}" dt="2023-11-07T12:54:07.020" v="0" actId="115"/>
        <pc:sldMkLst>
          <pc:docMk/>
          <pc:sldMk cId="890964023" sldId="359"/>
        </pc:sldMkLst>
        <pc:spChg chg="mod">
          <ac:chgData name="Städler, Judith" userId="b75518b6-4434-4a1d-b498-c215ef793353" providerId="ADAL" clId="{9251F3DB-6E9D-4560-BB91-CAD3041835F1}" dt="2023-11-07T12:54:07.020" v="0" actId="115"/>
          <ac:spMkLst>
            <pc:docMk/>
            <pc:sldMk cId="890964023" sldId="359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9251F3DB-6E9D-4560-BB91-CAD3041835F1}" dt="2023-11-07T12:54:19.383" v="7" actId="20577"/>
        <pc:sldMkLst>
          <pc:docMk/>
          <pc:sldMk cId="1231612625" sldId="360"/>
        </pc:sldMkLst>
        <pc:spChg chg="mod">
          <ac:chgData name="Städler, Judith" userId="b75518b6-4434-4a1d-b498-c215ef793353" providerId="ADAL" clId="{9251F3DB-6E9D-4560-BB91-CAD3041835F1}" dt="2023-11-07T12:54:19.383" v="7" actId="20577"/>
          <ac:spMkLst>
            <pc:docMk/>
            <pc:sldMk cId="1231612625" sldId="360"/>
            <ac:spMk id="4" creationId="{00000000-0000-0000-0000-000000000000}"/>
          </ac:spMkLst>
        </pc:spChg>
      </pc:sldChg>
      <pc:sldChg chg="modSp modAnim">
        <pc:chgData name="Städler, Judith" userId="b75518b6-4434-4a1d-b498-c215ef793353" providerId="ADAL" clId="{9251F3DB-6E9D-4560-BB91-CAD3041835F1}" dt="2023-11-07T12:56:07.325" v="24"/>
        <pc:sldMkLst>
          <pc:docMk/>
          <pc:sldMk cId="108224958" sldId="361"/>
        </pc:sldMkLst>
        <pc:spChg chg="mod">
          <ac:chgData name="Städler, Judith" userId="b75518b6-4434-4a1d-b498-c215ef793353" providerId="ADAL" clId="{9251F3DB-6E9D-4560-BB91-CAD3041835F1}" dt="2023-11-07T12:56:07.325" v="24"/>
          <ac:spMkLst>
            <pc:docMk/>
            <pc:sldMk cId="108224958" sldId="361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16A60ACB-AC0C-4081-B399-CEFA5542D005}"/>
    <pc:docChg chg="custSel addSld modSld modMainMaster">
      <pc:chgData name="Sieger, Fabienne" userId="7f575595-508d-48eb-9f91-649ad79076b3" providerId="ADAL" clId="{16A60ACB-AC0C-4081-B399-CEFA5542D005}" dt="2023-07-04T08:01:21.232" v="380" actId="1076"/>
      <pc:docMkLst>
        <pc:docMk/>
      </pc:docMkLst>
      <pc:sldChg chg="addSp delSp modSp mod modTransition modAnim">
        <pc:chgData name="Sieger, Fabienne" userId="7f575595-508d-48eb-9f91-649ad79076b3" providerId="ADAL" clId="{16A60ACB-AC0C-4081-B399-CEFA5542D005}" dt="2023-07-04T08:01:21.232" v="380" actId="1076"/>
        <pc:sldMkLst>
          <pc:docMk/>
          <pc:sldMk cId="890964023" sldId="359"/>
        </pc:sldMkLst>
        <pc:picChg chg="add del mod">
          <ac:chgData name="Sieger, Fabienne" userId="7f575595-508d-48eb-9f91-649ad79076b3" providerId="ADAL" clId="{16A60ACB-AC0C-4081-B399-CEFA5542D005}" dt="2023-06-14T07:22:30.179" v="364"/>
          <ac:picMkLst>
            <pc:docMk/>
            <pc:sldMk cId="890964023" sldId="359"/>
            <ac:picMk id="3" creationId="{216CD8A5-CDFD-85C1-96B3-F66F49043634}"/>
          </ac:picMkLst>
        </pc:picChg>
        <pc:picChg chg="add del mod">
          <ac:chgData name="Sieger, Fabienne" userId="7f575595-508d-48eb-9f91-649ad79076b3" providerId="ADAL" clId="{16A60ACB-AC0C-4081-B399-CEFA5542D005}" dt="2023-06-14T07:23:21.527" v="366"/>
          <ac:picMkLst>
            <pc:docMk/>
            <pc:sldMk cId="890964023" sldId="359"/>
            <ac:picMk id="4" creationId="{060ED0CD-0B52-BF7F-369B-BB8B6E44D0A3}"/>
          </ac:picMkLst>
        </pc:picChg>
        <pc:picChg chg="add mod">
          <ac:chgData name="Sieger, Fabienne" userId="7f575595-508d-48eb-9f91-649ad79076b3" providerId="ADAL" clId="{16A60ACB-AC0C-4081-B399-CEFA5542D005}" dt="2023-07-04T08:01:21.232" v="380" actId="1076"/>
          <ac:picMkLst>
            <pc:docMk/>
            <pc:sldMk cId="890964023" sldId="359"/>
            <ac:picMk id="4" creationId="{E0E60FAB-45EC-51A1-1071-71F122BCF853}"/>
          </ac:picMkLst>
        </pc:picChg>
        <pc:picChg chg="add del mod">
          <ac:chgData name="Sieger, Fabienne" userId="7f575595-508d-48eb-9f91-649ad79076b3" providerId="ADAL" clId="{16A60ACB-AC0C-4081-B399-CEFA5542D005}" dt="2023-06-14T07:25:25.799" v="368"/>
          <ac:picMkLst>
            <pc:docMk/>
            <pc:sldMk cId="890964023" sldId="359"/>
            <ac:picMk id="5" creationId="{67762EF5-494A-747F-EBCD-29FB93EE9C46}"/>
          </ac:picMkLst>
        </pc:picChg>
        <pc:picChg chg="add del mod">
          <ac:chgData name="Sieger, Fabienne" userId="7f575595-508d-48eb-9f91-649ad79076b3" providerId="ADAL" clId="{16A60ACB-AC0C-4081-B399-CEFA5542D005}" dt="2023-06-14T07:28:25.773" v="370"/>
          <ac:picMkLst>
            <pc:docMk/>
            <pc:sldMk cId="890964023" sldId="359"/>
            <ac:picMk id="6" creationId="{25852A59-0685-BAE2-A9B5-90D1C778EE59}"/>
          </ac:picMkLst>
        </pc:picChg>
        <pc:picChg chg="add del mod">
          <ac:chgData name="Sieger, Fabienne" userId="7f575595-508d-48eb-9f91-649ad79076b3" providerId="ADAL" clId="{16A60ACB-AC0C-4081-B399-CEFA5542D005}" dt="2023-06-14T07:29:09.900" v="372"/>
          <ac:picMkLst>
            <pc:docMk/>
            <pc:sldMk cId="890964023" sldId="359"/>
            <ac:picMk id="7" creationId="{0ABEFDE2-8EF4-04A6-00AF-3E5AC9B0FCA6}"/>
          </ac:picMkLst>
        </pc:picChg>
        <pc:picChg chg="add del mod">
          <ac:chgData name="Sieger, Fabienne" userId="7f575595-508d-48eb-9f91-649ad79076b3" providerId="ADAL" clId="{16A60ACB-AC0C-4081-B399-CEFA5542D005}" dt="2023-06-14T07:30:40.540" v="374"/>
          <ac:picMkLst>
            <pc:docMk/>
            <pc:sldMk cId="890964023" sldId="359"/>
            <ac:picMk id="8" creationId="{26DE265B-A38A-7EA8-758C-6F3E099A2C85}"/>
          </ac:picMkLst>
        </pc:picChg>
        <pc:picChg chg="add mod">
          <ac:chgData name="Sieger, Fabienne" userId="7f575595-508d-48eb-9f91-649ad79076b3" providerId="ADAL" clId="{16A60ACB-AC0C-4081-B399-CEFA5542D005}" dt="2023-06-14T07:34:51.466" v="375"/>
          <ac:picMkLst>
            <pc:docMk/>
            <pc:sldMk cId="890964023" sldId="359"/>
            <ac:picMk id="9" creationId="{5B7D6E91-101A-029C-AA01-1FBEC4AD06E8}"/>
          </ac:picMkLst>
        </pc:picChg>
      </pc:sldChg>
      <pc:sldChg chg="modSp modTransition">
        <pc:chgData name="Sieger, Fabienne" userId="7f575595-508d-48eb-9f91-649ad79076b3" providerId="ADAL" clId="{16A60ACB-AC0C-4081-B399-CEFA5542D005}" dt="2023-06-14T07:30:40.540" v="374"/>
        <pc:sldMkLst>
          <pc:docMk/>
          <pc:sldMk cId="1231612625" sldId="360"/>
        </pc:sldMkLst>
        <pc:spChg chg="mod">
          <ac:chgData name="Sieger, Fabienne" userId="7f575595-508d-48eb-9f91-649ad79076b3" providerId="ADAL" clId="{16A60ACB-AC0C-4081-B399-CEFA5542D005}" dt="2023-06-14T07:16:38.712" v="201" actId="255"/>
          <ac:spMkLst>
            <pc:docMk/>
            <pc:sldMk cId="1231612625" sldId="360"/>
            <ac:spMk id="4" creationId="{00000000-0000-0000-0000-000000000000}"/>
          </ac:spMkLst>
        </pc:spChg>
      </pc:sldChg>
      <pc:sldChg chg="addSp delSp modSp add mod modTransition modAnim">
        <pc:chgData name="Sieger, Fabienne" userId="7f575595-508d-48eb-9f91-649ad79076b3" providerId="ADAL" clId="{16A60ACB-AC0C-4081-B399-CEFA5542D005}" dt="2023-06-14T07:30:40.540" v="374"/>
        <pc:sldMkLst>
          <pc:docMk/>
          <pc:sldMk cId="108224958" sldId="361"/>
        </pc:sldMkLst>
        <pc:spChg chg="add del">
          <ac:chgData name="Sieger, Fabienne" userId="7f575595-508d-48eb-9f91-649ad79076b3" providerId="ADAL" clId="{16A60ACB-AC0C-4081-B399-CEFA5542D005}" dt="2023-06-14T07:11:53.453" v="2"/>
          <ac:spMkLst>
            <pc:docMk/>
            <pc:sldMk cId="108224958" sldId="361"/>
            <ac:spMk id="2" creationId="{5A5DC443-83A3-8439-9DD2-F2A506D71030}"/>
          </ac:spMkLst>
        </pc:spChg>
        <pc:spChg chg="mod">
          <ac:chgData name="Sieger, Fabienne" userId="7f575595-508d-48eb-9f91-649ad79076b3" providerId="ADAL" clId="{16A60ACB-AC0C-4081-B399-CEFA5542D005}" dt="2023-06-14T07:16:23.605" v="199" actId="255"/>
          <ac:spMkLst>
            <pc:docMk/>
            <pc:sldMk cId="108224958" sldId="361"/>
            <ac:spMk id="4" creationId="{00000000-0000-0000-0000-000000000000}"/>
          </ac:spMkLst>
        </pc:spChg>
        <pc:spChg chg="add del">
          <ac:chgData name="Sieger, Fabienne" userId="7f575595-508d-48eb-9f91-649ad79076b3" providerId="ADAL" clId="{16A60ACB-AC0C-4081-B399-CEFA5542D005}" dt="2023-06-14T07:12:02.954" v="6"/>
          <ac:spMkLst>
            <pc:docMk/>
            <pc:sldMk cId="108224958" sldId="361"/>
            <ac:spMk id="5" creationId="{7F4C4324-D6E4-6A21-D9CC-E8F2C615CA3E}"/>
          </ac:spMkLst>
        </pc:spChg>
        <pc:spChg chg="add del">
          <ac:chgData name="Sieger, Fabienne" userId="7f575595-508d-48eb-9f91-649ad79076b3" providerId="ADAL" clId="{16A60ACB-AC0C-4081-B399-CEFA5542D005}" dt="2023-06-14T07:12:18.797" v="8"/>
          <ac:spMkLst>
            <pc:docMk/>
            <pc:sldMk cId="108224958" sldId="361"/>
            <ac:spMk id="6" creationId="{92044671-82DC-D2F4-3ECB-898D14D41A91}"/>
          </ac:spMkLst>
        </pc:spChg>
        <pc:spChg chg="add del mod">
          <ac:chgData name="Sieger, Fabienne" userId="7f575595-508d-48eb-9f91-649ad79076b3" providerId="ADAL" clId="{16A60ACB-AC0C-4081-B399-CEFA5542D005}" dt="2023-06-14T07:13:31.380" v="111" actId="478"/>
          <ac:spMkLst>
            <pc:docMk/>
            <pc:sldMk cId="108224958" sldId="361"/>
            <ac:spMk id="7" creationId="{329A98B6-A7F5-DF5D-BB55-F7EA0FE22E25}"/>
          </ac:spMkLst>
        </pc:spChg>
      </pc:sldChg>
      <pc:sldMasterChg chg="delSp modSp mod">
        <pc:chgData name="Sieger, Fabienne" userId="7f575595-508d-48eb-9f91-649ad79076b3" providerId="ADAL" clId="{16A60ACB-AC0C-4081-B399-CEFA5542D005}" dt="2023-06-14T07:17:16.957" v="362" actId="478"/>
        <pc:sldMasterMkLst>
          <pc:docMk/>
          <pc:sldMasterMk cId="2677675052" sldId="2147483660"/>
        </pc:sldMasterMkLst>
        <pc:spChg chg="mod">
          <ac:chgData name="Sieger, Fabienne" userId="7f575595-508d-48eb-9f91-649ad79076b3" providerId="ADAL" clId="{16A60ACB-AC0C-4081-B399-CEFA5542D005}" dt="2023-06-14T07:17:11.662" v="361" actId="20577"/>
          <ac:spMkLst>
            <pc:docMk/>
            <pc:sldMasterMk cId="2677675052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16A60ACB-AC0C-4081-B399-CEFA5542D005}" dt="2023-06-14T07:17:16.957" v="362" actId="478"/>
          <ac:spMkLst>
            <pc:docMk/>
            <pc:sldMasterMk cId="2677675052" sldId="2147483660"/>
            <ac:spMk id="9" creationId="{DAAB8E7E-A581-4304-B52F-9DAE88D9503C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426594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9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302269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013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987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730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7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Fachspezifisches</a:t>
            </a:r>
          </a:p>
          <a:p>
            <a:pPr algn="ctr"/>
            <a:r>
              <a:rPr lang="de-CH" dirty="0">
                <a:latin typeface="+mj-lt"/>
              </a:rPr>
              <a:t>sprachen</a:t>
            </a:r>
          </a:p>
        </p:txBody>
      </p:sp>
      <p:pic>
        <p:nvPicPr>
          <p:cNvPr id="4" name="Grafik 3" descr="Ein Bild, das Text, Screenshot, Muster, Stoff enthält.&#10;&#10;Automatisch generierte Beschreibung">
            <a:extLst>
              <a:ext uri="{FF2B5EF4-FFF2-40B4-BE49-F238E27FC236}">
                <a16:creationId xmlns:a16="http://schemas.microsoft.com/office/drawing/2014/main" id="{E0E60FAB-45EC-51A1-1071-71F122BCF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59204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9096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067"/>
    </mc:Choice>
    <mc:Fallback xmlns="">
      <p:transition spd="slow" advTm="22906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Fachspezifisches – sprachen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 algn="just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Vorlesen als Form möglicher Unterrichtsbeteiligung.</a:t>
            </a:r>
          </a:p>
          <a:p>
            <a:pPr algn="just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Frei wählbare Aufsatzthemen und Sachtexte.</a:t>
            </a:r>
          </a:p>
        </p:txBody>
      </p:sp>
    </p:spTree>
    <p:extLst>
      <p:ext uri="{BB962C8B-B14F-4D97-AF65-F5344CB8AC3E}">
        <p14:creationId xmlns:p14="http://schemas.microsoft.com/office/powerpoint/2010/main" val="12316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Fachspezifisches – sprachen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49113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altLang="de-DE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Klare Aufgabenstellungen mit Schema über Ablauf (z.B. Einleitung, Hauptteil usw.,) und genaue Zeitvorgaben, Rückfragen bei Unklarheiten als fixen Bestandteil im Auftrag definieren.</a:t>
            </a:r>
          </a:p>
          <a:p>
            <a:pPr>
              <a:lnSpc>
                <a:spcPct val="150000"/>
              </a:lnSpc>
            </a:pPr>
            <a:r>
              <a:rPr lang="de-CH" altLang="de-DE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Erarbeiten von Kenntnissen bezüglich verschiedener Arten des Textschreibens (z.B. Sachtext, Bildbeschreibung, Interpretation, Texte nahe an Alltag und Wahrheit, aber dennoch erfunden und offensichtliche Fantasietexte) und ihrer jeweils qualifizierenden Merkmale.</a:t>
            </a:r>
          </a:p>
          <a:p>
            <a:pPr>
              <a:lnSpc>
                <a:spcPct val="150000"/>
              </a:lnSpc>
            </a:pPr>
            <a:r>
              <a:rPr lang="de-CH" altLang="de-DE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Strukturierungshilfen für das Erstellen von Texten.</a:t>
            </a:r>
          </a:p>
          <a:p>
            <a:pPr lvl="0">
              <a:lnSpc>
                <a:spcPct val="150000"/>
              </a:lnSpc>
            </a:pPr>
            <a:r>
              <a:rPr lang="de-CH" altLang="de-DE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Thematisch eher sachbezogene Inhalte verlangen, die bestenfalls Interessenschwerpunkte berücksichtigen.</a:t>
            </a:r>
          </a:p>
          <a:p>
            <a:pPr lvl="0">
              <a:lnSpc>
                <a:spcPct val="150000"/>
              </a:lnSpc>
            </a:pPr>
            <a:r>
              <a:rPr lang="de-CH" altLang="de-DE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Wenn personenbezogenes Schreiben, Interpretationen und Eintauchen in Gefühlswelten verlangt wird, dann eventuell mit beigelegtem Katalog möglicher Gefühle, Begründungen und Interpretationswege. </a:t>
            </a:r>
          </a:p>
          <a:p>
            <a:pPr lvl="0">
              <a:lnSpc>
                <a:spcPct val="150000"/>
              </a:lnSpc>
            </a:pPr>
            <a:r>
              <a:rPr lang="de-CH" altLang="de-DE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Diktate in Einzelraum schreiben, wo eine Textaufnahme der Lehrperson beliebig abgespielt und pausiert werden kann.</a:t>
            </a:r>
          </a:p>
          <a:p>
            <a:pPr lvl="0">
              <a:lnSpc>
                <a:spcPct val="150000"/>
              </a:lnSpc>
            </a:pPr>
            <a:r>
              <a:rPr lang="de-CH" altLang="de-DE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Pflichtstoff auch in Tests auf Essenzielles und Grundsätzliches beschränken um Verständnis, Können und Sicherheit zwar sichtbar zu machen, aber Zeitdruck zu nehmen.</a:t>
            </a:r>
          </a:p>
        </p:txBody>
      </p:sp>
    </p:spTree>
    <p:extLst>
      <p:ext uri="{BB962C8B-B14F-4D97-AF65-F5344CB8AC3E}">
        <p14:creationId xmlns:p14="http://schemas.microsoft.com/office/powerpoint/2010/main" val="1082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Breitbild</PresentationFormat>
  <Paragraphs>15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Fachspezifisches – sprachen </vt:lpstr>
      <vt:lpstr>Fachspezifisches – sprachen 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2023-06-06T07:59:14Z</dcterms:created>
  <dcterms:modified xsi:type="dcterms:W3CDTF">2024-02-26T13:00:25Z</dcterms:modified>
</cp:coreProperties>
</file>