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4" r:id="rId2"/>
    <p:sldId id="415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60B8E-B2CE-4E1A-ABCE-D5E9D434D383}" v="4" dt="2023-11-07T12:35:50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8A9CD0C0-B771-45D3-94DD-8A0E056338DA}"/>
    <pc:docChg chg="modSld">
      <pc:chgData name="Sieger, Fabienne" userId="7f575595-508d-48eb-9f91-649ad79076b3" providerId="ADAL" clId="{8A9CD0C0-B771-45D3-94DD-8A0E056338DA}" dt="2023-09-15T11:40:34.413" v="192" actId="20577"/>
      <pc:docMkLst>
        <pc:docMk/>
      </pc:docMkLst>
      <pc:sldChg chg="modSp mod">
        <pc:chgData name="Sieger, Fabienne" userId="7f575595-508d-48eb-9f91-649ad79076b3" providerId="ADAL" clId="{8A9CD0C0-B771-45D3-94DD-8A0E056338DA}" dt="2023-09-15T11:38:34.957" v="1" actId="692"/>
        <pc:sldMkLst>
          <pc:docMk/>
          <pc:sldMk cId="3023325265" sldId="414"/>
        </pc:sldMkLst>
        <pc:picChg chg="mod">
          <ac:chgData name="Sieger, Fabienne" userId="7f575595-508d-48eb-9f91-649ad79076b3" providerId="ADAL" clId="{8A9CD0C0-B771-45D3-94DD-8A0E056338DA}" dt="2023-09-15T11:38:34.957" v="1" actId="692"/>
          <ac:picMkLst>
            <pc:docMk/>
            <pc:sldMk cId="3023325265" sldId="414"/>
            <ac:picMk id="4" creationId="{D343A8DD-CC77-7075-EBB7-FA7456A9EEA7}"/>
          </ac:picMkLst>
        </pc:picChg>
      </pc:sldChg>
      <pc:sldChg chg="modSp modAnim">
        <pc:chgData name="Sieger, Fabienne" userId="7f575595-508d-48eb-9f91-649ad79076b3" providerId="ADAL" clId="{8A9CD0C0-B771-45D3-94DD-8A0E056338DA}" dt="2023-09-15T11:40:34.413" v="192" actId="20577"/>
        <pc:sldMkLst>
          <pc:docMk/>
          <pc:sldMk cId="1366260042" sldId="415"/>
        </pc:sldMkLst>
        <pc:spChg chg="mod">
          <ac:chgData name="Sieger, Fabienne" userId="7f575595-508d-48eb-9f91-649ad79076b3" providerId="ADAL" clId="{8A9CD0C0-B771-45D3-94DD-8A0E056338DA}" dt="2023-09-15T11:40:34.413" v="192" actId="20577"/>
          <ac:spMkLst>
            <pc:docMk/>
            <pc:sldMk cId="1366260042" sldId="415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FAB25495-ABF6-412B-BFCD-AAD59B77F52B}"/>
    <pc:docChg chg="custSel modSld modMainMaster">
      <pc:chgData name="Sieger, Fabienne" userId="7f575595-508d-48eb-9f91-649ad79076b3" providerId="ADAL" clId="{FAB25495-ABF6-412B-BFCD-AAD59B77F52B}" dt="2023-06-23T08:23:06.322" v="11" actId="1076"/>
      <pc:docMkLst>
        <pc:docMk/>
      </pc:docMkLst>
      <pc:sldChg chg="addSp delSp modSp mod modTransition modAnim">
        <pc:chgData name="Sieger, Fabienne" userId="7f575595-508d-48eb-9f91-649ad79076b3" providerId="ADAL" clId="{FAB25495-ABF6-412B-BFCD-AAD59B77F52B}" dt="2023-06-23T08:23:06.322" v="11" actId="1076"/>
        <pc:sldMkLst>
          <pc:docMk/>
          <pc:sldMk cId="3023325265" sldId="414"/>
        </pc:sldMkLst>
        <pc:picChg chg="add del mod">
          <ac:chgData name="Sieger, Fabienne" userId="7f575595-508d-48eb-9f91-649ad79076b3" providerId="ADAL" clId="{FAB25495-ABF6-412B-BFCD-AAD59B77F52B}" dt="2023-06-20T08:31:22.746" v="5"/>
          <ac:picMkLst>
            <pc:docMk/>
            <pc:sldMk cId="3023325265" sldId="414"/>
            <ac:picMk id="3" creationId="{B015AF52-C342-877F-7063-E6BCE5C6D2EE}"/>
          </ac:picMkLst>
        </pc:picChg>
        <pc:picChg chg="add del mod">
          <ac:chgData name="Sieger, Fabienne" userId="7f575595-508d-48eb-9f91-649ad79076b3" providerId="ADAL" clId="{FAB25495-ABF6-412B-BFCD-AAD59B77F52B}" dt="2023-06-20T08:31:37.125" v="7"/>
          <ac:picMkLst>
            <pc:docMk/>
            <pc:sldMk cId="3023325265" sldId="414"/>
            <ac:picMk id="4" creationId="{CEB8582B-F09E-C019-82F1-742A9307EF7A}"/>
          </ac:picMkLst>
        </pc:picChg>
        <pc:picChg chg="add mod">
          <ac:chgData name="Sieger, Fabienne" userId="7f575595-508d-48eb-9f91-649ad79076b3" providerId="ADAL" clId="{FAB25495-ABF6-412B-BFCD-AAD59B77F52B}" dt="2023-06-23T08:23:06.322" v="11" actId="1076"/>
          <ac:picMkLst>
            <pc:docMk/>
            <pc:sldMk cId="3023325265" sldId="414"/>
            <ac:picMk id="4" creationId="{D343A8DD-CC77-7075-EBB7-FA7456A9EEA7}"/>
          </ac:picMkLst>
        </pc:picChg>
        <pc:picChg chg="add mod">
          <ac:chgData name="Sieger, Fabienne" userId="7f575595-508d-48eb-9f91-649ad79076b3" providerId="ADAL" clId="{FAB25495-ABF6-412B-BFCD-AAD59B77F52B}" dt="2023-06-20T08:32:10.757" v="8"/>
          <ac:picMkLst>
            <pc:docMk/>
            <pc:sldMk cId="3023325265" sldId="414"/>
            <ac:picMk id="5" creationId="{3CE05637-A867-E60D-C0C7-78E508FC8156}"/>
          </ac:picMkLst>
        </pc:picChg>
      </pc:sldChg>
      <pc:sldChg chg="modSp modTransition">
        <pc:chgData name="Sieger, Fabienne" userId="7f575595-508d-48eb-9f91-649ad79076b3" providerId="ADAL" clId="{FAB25495-ABF6-412B-BFCD-AAD59B77F52B}" dt="2023-06-20T08:31:37.125" v="7"/>
        <pc:sldMkLst>
          <pc:docMk/>
          <pc:sldMk cId="1366260042" sldId="415"/>
        </pc:sldMkLst>
        <pc:spChg chg="mod">
          <ac:chgData name="Sieger, Fabienne" userId="7f575595-508d-48eb-9f91-649ad79076b3" providerId="ADAL" clId="{FAB25495-ABF6-412B-BFCD-AAD59B77F52B}" dt="2023-06-20T08:30:08.544" v="3" actId="255"/>
          <ac:spMkLst>
            <pc:docMk/>
            <pc:sldMk cId="1366260042" sldId="415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FAB25495-ABF6-412B-BFCD-AAD59B77F52B}" dt="2023-06-20T08:29:56.849" v="1" actId="478"/>
        <pc:sldMasterMkLst>
          <pc:docMk/>
          <pc:sldMasterMk cId="1875292648" sldId="2147483660"/>
        </pc:sldMasterMkLst>
        <pc:spChg chg="mod">
          <ac:chgData name="Sieger, Fabienne" userId="7f575595-508d-48eb-9f91-649ad79076b3" providerId="ADAL" clId="{FAB25495-ABF6-412B-BFCD-AAD59B77F52B}" dt="2023-06-20T08:29:53.860" v="0"/>
          <ac:spMkLst>
            <pc:docMk/>
            <pc:sldMasterMk cId="1875292648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FAB25495-ABF6-412B-BFCD-AAD59B77F52B}" dt="2023-06-20T08:29:56.849" v="1" actId="478"/>
          <ac:spMkLst>
            <pc:docMk/>
            <pc:sldMasterMk cId="1875292648" sldId="2147483660"/>
            <ac:spMk id="9" creationId="{DAAB8E7E-A581-4304-B52F-9DAE88D9503C}"/>
          </ac:spMkLst>
        </pc:spChg>
      </pc:sldMasterChg>
    </pc:docChg>
  </pc:docChgLst>
  <pc:docChgLst>
    <pc:chgData name="Städler, Judith" userId="b75518b6-4434-4a1d-b498-c215ef793353" providerId="ADAL" clId="{2BC60B8E-B2CE-4E1A-ABCE-D5E9D434D383}"/>
    <pc:docChg chg="modSld">
      <pc:chgData name="Städler, Judith" userId="b75518b6-4434-4a1d-b498-c215ef793353" providerId="ADAL" clId="{2BC60B8E-B2CE-4E1A-ABCE-D5E9D434D383}" dt="2023-11-07T12:35:50.634" v="4" actId="20577"/>
      <pc:docMkLst>
        <pc:docMk/>
      </pc:docMkLst>
      <pc:sldChg chg="modSp mod">
        <pc:chgData name="Städler, Judith" userId="b75518b6-4434-4a1d-b498-c215ef793353" providerId="ADAL" clId="{2BC60B8E-B2CE-4E1A-ABCE-D5E9D434D383}" dt="2023-11-07T12:35:06.558" v="0" actId="115"/>
        <pc:sldMkLst>
          <pc:docMk/>
          <pc:sldMk cId="3023325265" sldId="414"/>
        </pc:sldMkLst>
        <pc:spChg chg="mod">
          <ac:chgData name="Städler, Judith" userId="b75518b6-4434-4a1d-b498-c215ef793353" providerId="ADAL" clId="{2BC60B8E-B2CE-4E1A-ABCE-D5E9D434D383}" dt="2023-11-07T12:35:06.558" v="0" actId="115"/>
          <ac:spMkLst>
            <pc:docMk/>
            <pc:sldMk cId="3023325265" sldId="414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2BC60B8E-B2CE-4E1A-ABCE-D5E9D434D383}" dt="2023-11-07T12:35:50.634" v="4" actId="20577"/>
        <pc:sldMkLst>
          <pc:docMk/>
          <pc:sldMk cId="1366260042" sldId="415"/>
        </pc:sldMkLst>
        <pc:spChg chg="mod">
          <ac:chgData name="Städler, Judith" userId="b75518b6-4434-4a1d-b498-c215ef793353" providerId="ADAL" clId="{2BC60B8E-B2CE-4E1A-ABCE-D5E9D434D383}" dt="2023-11-07T12:35:50.634" v="4" actId="20577"/>
          <ac:spMkLst>
            <pc:docMk/>
            <pc:sldMk cId="1366260042" sldId="415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282339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6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93091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211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8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17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9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Kommunikation</a:t>
            </a:r>
          </a:p>
          <a:p>
            <a:pPr algn="ctr"/>
            <a:r>
              <a:rPr lang="de-CH" dirty="0" err="1">
                <a:latin typeface="+mj-lt"/>
              </a:rPr>
              <a:t>ansprache</a:t>
            </a:r>
            <a:endParaRPr lang="de-CH" dirty="0">
              <a:latin typeface="+mj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43A8DD-CC77-7075-EBB7-FA7456A9E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47520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233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39"/>
    </mc:Choice>
    <mc:Fallback xmlns="">
      <p:transition spd="slow" advTm="266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Kommunikation – </a:t>
            </a:r>
            <a:r>
              <a:rPr lang="de-CH" dirty="0" err="1"/>
              <a:t>ansprache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(Wenn auch verzögert) das Wissen darum, dass jede Person in einer Gruppe bei Ansprachen und Aufforderungen grundsätzlich mitgemeint ist, wenn sie nicht personalisiert werden.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Direkte Ansprache oder (frühe) wiederholte Sensibilisierung dafür, dass jede Person grundsätzlich immer mitgemeint ist, wenn die Klasse angesprochen wird, bzw. im umgekehrten Fall, nicht angesprochen ist, wenn die Lehrperson personalisierte </a:t>
            </a:r>
            <a:r>
              <a:rPr lang="de-CH" sz="1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Hinweise gibt.</a:t>
            </a: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Breitbild</PresentationFormat>
  <Paragraphs>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Kommunikation – ansprache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2023-06-06T08:10:32Z</dcterms:created>
  <dcterms:modified xsi:type="dcterms:W3CDTF">2024-02-26T13:00:41Z</dcterms:modified>
</cp:coreProperties>
</file>