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9" r:id="rId2"/>
    <p:sldId id="431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E6648-A5BF-4546-A52A-677F3C9431F0}" v="28" dt="2023-11-07T12:38:28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ädler, Judith" userId="b75518b6-4434-4a1d-b498-c215ef793353" providerId="ADAL" clId="{29EE6648-A5BF-4546-A52A-677F3C9431F0}"/>
    <pc:docChg chg="modSld">
      <pc:chgData name="Städler, Judith" userId="b75518b6-4434-4a1d-b498-c215ef793353" providerId="ADAL" clId="{29EE6648-A5BF-4546-A52A-677F3C9431F0}" dt="2023-11-07T12:38:28.901" v="28" actId="20577"/>
      <pc:docMkLst>
        <pc:docMk/>
      </pc:docMkLst>
      <pc:sldChg chg="modSp mod">
        <pc:chgData name="Städler, Judith" userId="b75518b6-4434-4a1d-b498-c215ef793353" providerId="ADAL" clId="{29EE6648-A5BF-4546-A52A-677F3C9431F0}" dt="2023-11-07T12:37:17.087" v="0" actId="115"/>
        <pc:sldMkLst>
          <pc:docMk/>
          <pc:sldMk cId="2617239256" sldId="429"/>
        </pc:sldMkLst>
        <pc:spChg chg="mod">
          <ac:chgData name="Städler, Judith" userId="b75518b6-4434-4a1d-b498-c215ef793353" providerId="ADAL" clId="{29EE6648-A5BF-4546-A52A-677F3C9431F0}" dt="2023-11-07T12:37:17.087" v="0" actId="115"/>
          <ac:spMkLst>
            <pc:docMk/>
            <pc:sldMk cId="2617239256" sldId="429"/>
            <ac:spMk id="2" creationId="{D095B0D6-827E-4F4E-95A2-CED2F78679C8}"/>
          </ac:spMkLst>
        </pc:spChg>
      </pc:sldChg>
      <pc:sldChg chg="modSp modAnim">
        <pc:chgData name="Städler, Judith" userId="b75518b6-4434-4a1d-b498-c215ef793353" providerId="ADAL" clId="{29EE6648-A5BF-4546-A52A-677F3C9431F0}" dt="2023-11-07T12:38:28.901" v="28" actId="20577"/>
        <pc:sldMkLst>
          <pc:docMk/>
          <pc:sldMk cId="3240514098" sldId="431"/>
        </pc:sldMkLst>
        <pc:spChg chg="mod">
          <ac:chgData name="Städler, Judith" userId="b75518b6-4434-4a1d-b498-c215ef793353" providerId="ADAL" clId="{29EE6648-A5BF-4546-A52A-677F3C9431F0}" dt="2023-11-07T12:38:28.901" v="28" actId="20577"/>
          <ac:spMkLst>
            <pc:docMk/>
            <pc:sldMk cId="3240514098" sldId="431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5933B855-977D-4549-B0A8-42FB387A12B3}"/>
    <pc:docChg chg="modSld">
      <pc:chgData name="Sieger, Fabienne" userId="7f575595-508d-48eb-9f91-649ad79076b3" providerId="ADAL" clId="{5933B855-977D-4549-B0A8-42FB387A12B3}" dt="2023-09-15T11:42:58.910" v="33" actId="120"/>
      <pc:docMkLst>
        <pc:docMk/>
      </pc:docMkLst>
      <pc:sldChg chg="modSp mod">
        <pc:chgData name="Sieger, Fabienne" userId="7f575595-508d-48eb-9f91-649ad79076b3" providerId="ADAL" clId="{5933B855-977D-4549-B0A8-42FB387A12B3}" dt="2023-09-15T11:42:23.546" v="1" actId="692"/>
        <pc:sldMkLst>
          <pc:docMk/>
          <pc:sldMk cId="2617239256" sldId="429"/>
        </pc:sldMkLst>
        <pc:picChg chg="mod">
          <ac:chgData name="Sieger, Fabienne" userId="7f575595-508d-48eb-9f91-649ad79076b3" providerId="ADAL" clId="{5933B855-977D-4549-B0A8-42FB387A12B3}" dt="2023-09-15T11:42:23.546" v="1" actId="692"/>
          <ac:picMkLst>
            <pc:docMk/>
            <pc:sldMk cId="2617239256" sldId="429"/>
            <ac:picMk id="4" creationId="{4EF9DD2D-1054-E798-DA55-784AC0CB97AD}"/>
          </ac:picMkLst>
        </pc:picChg>
      </pc:sldChg>
      <pc:sldChg chg="modSp">
        <pc:chgData name="Sieger, Fabienne" userId="7f575595-508d-48eb-9f91-649ad79076b3" providerId="ADAL" clId="{5933B855-977D-4549-B0A8-42FB387A12B3}" dt="2023-09-15T11:42:58.910" v="33" actId="120"/>
        <pc:sldMkLst>
          <pc:docMk/>
          <pc:sldMk cId="3240514098" sldId="431"/>
        </pc:sldMkLst>
        <pc:spChg chg="mod">
          <ac:chgData name="Sieger, Fabienne" userId="7f575595-508d-48eb-9f91-649ad79076b3" providerId="ADAL" clId="{5933B855-977D-4549-B0A8-42FB387A12B3}" dt="2023-09-15T11:42:58.910" v="33" actId="120"/>
          <ac:spMkLst>
            <pc:docMk/>
            <pc:sldMk cId="3240514098" sldId="431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30E82104-8242-4248-B57A-0C6DB8ABE029}"/>
    <pc:docChg chg="custSel modSld modMainMaster">
      <pc:chgData name="Sieger, Fabienne" userId="7f575595-508d-48eb-9f91-649ad79076b3" providerId="ADAL" clId="{30E82104-8242-4248-B57A-0C6DB8ABE029}" dt="2023-06-23T08:19:45.344" v="20" actId="1076"/>
      <pc:docMkLst>
        <pc:docMk/>
      </pc:docMkLst>
      <pc:sldChg chg="addSp delSp modSp mod modTransition modAnim">
        <pc:chgData name="Sieger, Fabienne" userId="7f575595-508d-48eb-9f91-649ad79076b3" providerId="ADAL" clId="{30E82104-8242-4248-B57A-0C6DB8ABE029}" dt="2023-06-23T08:19:45.344" v="20" actId="1076"/>
        <pc:sldMkLst>
          <pc:docMk/>
          <pc:sldMk cId="2617239256" sldId="429"/>
        </pc:sldMkLst>
        <pc:spChg chg="mod">
          <ac:chgData name="Sieger, Fabienne" userId="7f575595-508d-48eb-9f91-649ad79076b3" providerId="ADAL" clId="{30E82104-8242-4248-B57A-0C6DB8ABE029}" dt="2023-06-23T08:19:38.146" v="19" actId="20577"/>
          <ac:spMkLst>
            <pc:docMk/>
            <pc:sldMk cId="2617239256" sldId="429"/>
            <ac:spMk id="2" creationId="{D095B0D6-827E-4F4E-95A2-CED2F78679C8}"/>
          </ac:spMkLst>
        </pc:spChg>
        <pc:picChg chg="add del mod">
          <ac:chgData name="Sieger, Fabienne" userId="7f575595-508d-48eb-9f91-649ad79076b3" providerId="ADAL" clId="{30E82104-8242-4248-B57A-0C6DB8ABE029}" dt="2023-06-20T08:48:49.320" v="6"/>
          <ac:picMkLst>
            <pc:docMk/>
            <pc:sldMk cId="2617239256" sldId="429"/>
            <ac:picMk id="3" creationId="{C91785FE-2FDC-6E2E-3360-682BBA035D18}"/>
          </ac:picMkLst>
        </pc:picChg>
        <pc:picChg chg="add mod">
          <ac:chgData name="Sieger, Fabienne" userId="7f575595-508d-48eb-9f91-649ad79076b3" providerId="ADAL" clId="{30E82104-8242-4248-B57A-0C6DB8ABE029}" dt="2023-06-23T08:19:45.344" v="20" actId="1076"/>
          <ac:picMkLst>
            <pc:docMk/>
            <pc:sldMk cId="2617239256" sldId="429"/>
            <ac:picMk id="4" creationId="{4EF9DD2D-1054-E798-DA55-784AC0CB97AD}"/>
          </ac:picMkLst>
        </pc:picChg>
        <pc:picChg chg="add del mod">
          <ac:chgData name="Sieger, Fabienne" userId="7f575595-508d-48eb-9f91-649ad79076b3" providerId="ADAL" clId="{30E82104-8242-4248-B57A-0C6DB8ABE029}" dt="2023-06-20T08:49:13.148" v="8"/>
          <ac:picMkLst>
            <pc:docMk/>
            <pc:sldMk cId="2617239256" sldId="429"/>
            <ac:picMk id="4" creationId="{B30543A6-65D0-8644-A5C4-219D9C1C8B26}"/>
          </ac:picMkLst>
        </pc:picChg>
        <pc:picChg chg="add del mod">
          <ac:chgData name="Sieger, Fabienne" userId="7f575595-508d-48eb-9f91-649ad79076b3" providerId="ADAL" clId="{30E82104-8242-4248-B57A-0C6DB8ABE029}" dt="2023-06-20T08:51:41.174" v="10"/>
          <ac:picMkLst>
            <pc:docMk/>
            <pc:sldMk cId="2617239256" sldId="429"/>
            <ac:picMk id="5" creationId="{E5F8AA4F-F5A0-8F6A-B10F-DE3D7FD1336E}"/>
          </ac:picMkLst>
        </pc:picChg>
        <pc:picChg chg="add del mod">
          <ac:chgData name="Sieger, Fabienne" userId="7f575595-508d-48eb-9f91-649ad79076b3" providerId="ADAL" clId="{30E82104-8242-4248-B57A-0C6DB8ABE029}" dt="2023-06-20T08:55:08.663" v="12"/>
          <ac:picMkLst>
            <pc:docMk/>
            <pc:sldMk cId="2617239256" sldId="429"/>
            <ac:picMk id="6" creationId="{93658E05-F809-4635-03AC-FB4881C1F05A}"/>
          </ac:picMkLst>
        </pc:picChg>
        <pc:picChg chg="add mod">
          <ac:chgData name="Sieger, Fabienne" userId="7f575595-508d-48eb-9f91-649ad79076b3" providerId="ADAL" clId="{30E82104-8242-4248-B57A-0C6DB8ABE029}" dt="2023-06-20T08:56:36.643" v="13"/>
          <ac:picMkLst>
            <pc:docMk/>
            <pc:sldMk cId="2617239256" sldId="429"/>
            <ac:picMk id="7" creationId="{88A3BF41-413D-4005-1187-C8B8E71F000B}"/>
          </ac:picMkLst>
        </pc:picChg>
      </pc:sldChg>
      <pc:sldChg chg="modSp modTransition">
        <pc:chgData name="Sieger, Fabienne" userId="7f575595-508d-48eb-9f91-649ad79076b3" providerId="ADAL" clId="{30E82104-8242-4248-B57A-0C6DB8ABE029}" dt="2023-06-20T08:55:08.663" v="12"/>
        <pc:sldMkLst>
          <pc:docMk/>
          <pc:sldMk cId="3240514098" sldId="431"/>
        </pc:sldMkLst>
        <pc:spChg chg="mod">
          <ac:chgData name="Sieger, Fabienne" userId="7f575595-508d-48eb-9f91-649ad79076b3" providerId="ADAL" clId="{30E82104-8242-4248-B57A-0C6DB8ABE029}" dt="2023-06-20T08:47:45.553" v="4" actId="255"/>
          <ac:spMkLst>
            <pc:docMk/>
            <pc:sldMk cId="3240514098" sldId="431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30E82104-8242-4248-B57A-0C6DB8ABE029}" dt="2023-06-20T08:47:34.732" v="2" actId="478"/>
        <pc:sldMasterMkLst>
          <pc:docMk/>
          <pc:sldMasterMk cId="2244939071" sldId="2147483660"/>
        </pc:sldMasterMkLst>
        <pc:spChg chg="mod">
          <ac:chgData name="Sieger, Fabienne" userId="7f575595-508d-48eb-9f91-649ad79076b3" providerId="ADAL" clId="{30E82104-8242-4248-B57A-0C6DB8ABE029}" dt="2023-06-20T08:47:31.901" v="0"/>
          <ac:spMkLst>
            <pc:docMk/>
            <pc:sldMasterMk cId="2244939071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30E82104-8242-4248-B57A-0C6DB8ABE029}" dt="2023-06-20T08:47:34.732" v="2" actId="478"/>
          <ac:spMkLst>
            <pc:docMk/>
            <pc:sldMasterMk cId="2244939071" sldId="2147483660"/>
            <ac:spMk id="9" creationId="{DAAB8E7E-A581-4304-B52F-9DAE88D9503C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177245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103249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34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18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761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3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Kommunikation</a:t>
            </a:r>
          </a:p>
          <a:p>
            <a:pPr algn="ctr"/>
            <a:r>
              <a:rPr lang="de-CH" dirty="0">
                <a:latin typeface="+mj-lt"/>
              </a:rPr>
              <a:t>Frage-Antwort-Rhythmus</a:t>
            </a:r>
          </a:p>
        </p:txBody>
      </p:sp>
      <p:pic>
        <p:nvPicPr>
          <p:cNvPr id="4" name="Grafik 3" descr="Ein Bild, das Gelände, draußen, Natur enthält.&#10;&#10;Automatisch generierte Beschreibung">
            <a:extLst>
              <a:ext uri="{FF2B5EF4-FFF2-40B4-BE49-F238E27FC236}">
                <a16:creationId xmlns:a16="http://schemas.microsoft.com/office/drawing/2014/main" id="{4EF9DD2D-1054-E798-DA55-784AC0CB9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47520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6172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66"/>
    </mc:Choice>
    <mc:Fallback xmlns="">
      <p:transition spd="slow" advTm="8146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Kommunikation – Frage-Antwort-Rhythmus und Gesprächsfluss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Gespräche über subjektiv relevante Sachthemen.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Zeit lassen, um Antworten zu finden, kein zu frühes umformulieren der Frage oder Nachfragen.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Möglichkeit, sich auf Gespräche über bestimmte Themen vorzubereiten, mögliche Fragen vorgängig besprechen oder </a:t>
            </a:r>
            <a:r>
              <a:rPr lang="de-CH" sz="1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schriftlich abgeben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5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Breitbild</PresentationFormat>
  <Paragraphs>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Kommunikation – Frage-Antwort-Rhythmus und Gesprächsfluss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2023-06-06T08:13:24Z</dcterms:created>
  <dcterms:modified xsi:type="dcterms:W3CDTF">2024-02-26T13:01:06Z</dcterms:modified>
</cp:coreProperties>
</file>