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6" r:id="rId2"/>
    <p:sldId id="427" r:id="rId3"/>
    <p:sldId id="42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DBE55-D5A8-4E02-A6D8-D2D842937139}" v="6" dt="2023-11-07T12:43:13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7D6DA5CE-EE68-4475-946B-CFFBA7197E1D}"/>
    <pc:docChg chg="modSld">
      <pc:chgData name="Sieger, Fabienne" userId="7f575595-508d-48eb-9f91-649ad79076b3" providerId="ADAL" clId="{7D6DA5CE-EE68-4475-946B-CFFBA7197E1D}" dt="2023-09-15T11:45:31.785" v="35" actId="20577"/>
      <pc:docMkLst>
        <pc:docMk/>
      </pc:docMkLst>
      <pc:sldChg chg="modSp mod">
        <pc:chgData name="Sieger, Fabienne" userId="7f575595-508d-48eb-9f91-649ad79076b3" providerId="ADAL" clId="{7D6DA5CE-EE68-4475-946B-CFFBA7197E1D}" dt="2023-09-15T11:44:58.407" v="1" actId="692"/>
        <pc:sldMkLst>
          <pc:docMk/>
          <pc:sldMk cId="3109018120" sldId="426"/>
        </pc:sldMkLst>
        <pc:picChg chg="mod">
          <ac:chgData name="Sieger, Fabienne" userId="7f575595-508d-48eb-9f91-649ad79076b3" providerId="ADAL" clId="{7D6DA5CE-EE68-4475-946B-CFFBA7197E1D}" dt="2023-09-15T11:44:58.407" v="1" actId="692"/>
          <ac:picMkLst>
            <pc:docMk/>
            <pc:sldMk cId="3109018120" sldId="426"/>
            <ac:picMk id="4" creationId="{69E40D6A-CC9A-CFB1-ECDB-E2F8F8556B0E}"/>
          </ac:picMkLst>
        </pc:picChg>
      </pc:sldChg>
      <pc:sldChg chg="modSp">
        <pc:chgData name="Sieger, Fabienne" userId="7f575595-508d-48eb-9f91-649ad79076b3" providerId="ADAL" clId="{7D6DA5CE-EE68-4475-946B-CFFBA7197E1D}" dt="2023-09-15T11:45:16.637" v="31" actId="20577"/>
        <pc:sldMkLst>
          <pc:docMk/>
          <pc:sldMk cId="895626126" sldId="427"/>
        </pc:sldMkLst>
        <pc:spChg chg="mod">
          <ac:chgData name="Sieger, Fabienne" userId="7f575595-508d-48eb-9f91-649ad79076b3" providerId="ADAL" clId="{7D6DA5CE-EE68-4475-946B-CFFBA7197E1D}" dt="2023-09-15T11:45:16.637" v="31" actId="20577"/>
          <ac:spMkLst>
            <pc:docMk/>
            <pc:sldMk cId="895626126" sldId="427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7D6DA5CE-EE68-4475-946B-CFFBA7197E1D}" dt="2023-09-15T11:45:31.785" v="35" actId="20577"/>
        <pc:sldMkLst>
          <pc:docMk/>
          <pc:sldMk cId="1327019801" sldId="428"/>
        </pc:sldMkLst>
        <pc:spChg chg="mod">
          <ac:chgData name="Sieger, Fabienne" userId="7f575595-508d-48eb-9f91-649ad79076b3" providerId="ADAL" clId="{7D6DA5CE-EE68-4475-946B-CFFBA7197E1D}" dt="2023-09-15T11:45:31.785" v="35" actId="20577"/>
          <ac:spMkLst>
            <pc:docMk/>
            <pc:sldMk cId="1327019801" sldId="42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C0DC9FF9-A9AF-4AF2-A554-177D62AAC1C2}"/>
    <pc:docChg chg="custSel modSld modMainMaster">
      <pc:chgData name="Sieger, Fabienne" userId="7f575595-508d-48eb-9f91-649ad79076b3" providerId="ADAL" clId="{C0DC9FF9-A9AF-4AF2-A554-177D62AAC1C2}" dt="2023-06-23T08:21:23.250" v="22" actId="1076"/>
      <pc:docMkLst>
        <pc:docMk/>
      </pc:docMkLst>
      <pc:sldChg chg="addSp delSp modSp mod modTransition modAnim">
        <pc:chgData name="Sieger, Fabienne" userId="7f575595-508d-48eb-9f91-649ad79076b3" providerId="ADAL" clId="{C0DC9FF9-A9AF-4AF2-A554-177D62AAC1C2}" dt="2023-06-23T08:21:23.250" v="22" actId="1076"/>
        <pc:sldMkLst>
          <pc:docMk/>
          <pc:sldMk cId="3109018120" sldId="426"/>
        </pc:sldMkLst>
        <pc:picChg chg="add del mod">
          <ac:chgData name="Sieger, Fabienne" userId="7f575595-508d-48eb-9f91-649ad79076b3" providerId="ADAL" clId="{C0DC9FF9-A9AF-4AF2-A554-177D62AAC1C2}" dt="2023-06-20T09:11:55.108" v="8"/>
          <ac:picMkLst>
            <pc:docMk/>
            <pc:sldMk cId="3109018120" sldId="426"/>
            <ac:picMk id="3" creationId="{28561853-B55F-66A1-962B-BABF9D465AF0}"/>
          </ac:picMkLst>
        </pc:picChg>
        <pc:picChg chg="add del mod">
          <ac:chgData name="Sieger, Fabienne" userId="7f575595-508d-48eb-9f91-649ad79076b3" providerId="ADAL" clId="{C0DC9FF9-A9AF-4AF2-A554-177D62AAC1C2}" dt="2023-06-20T09:13:15.729" v="10"/>
          <ac:picMkLst>
            <pc:docMk/>
            <pc:sldMk cId="3109018120" sldId="426"/>
            <ac:picMk id="4" creationId="{67D7C43A-8E3F-FCB1-D00B-941D25735E3D}"/>
          </ac:picMkLst>
        </pc:picChg>
        <pc:picChg chg="add mod">
          <ac:chgData name="Sieger, Fabienne" userId="7f575595-508d-48eb-9f91-649ad79076b3" providerId="ADAL" clId="{C0DC9FF9-A9AF-4AF2-A554-177D62AAC1C2}" dt="2023-06-23T08:21:23.250" v="22" actId="1076"/>
          <ac:picMkLst>
            <pc:docMk/>
            <pc:sldMk cId="3109018120" sldId="426"/>
            <ac:picMk id="4" creationId="{69E40D6A-CC9A-CFB1-ECDB-E2F8F8556B0E}"/>
          </ac:picMkLst>
        </pc:picChg>
        <pc:picChg chg="add del mod">
          <ac:chgData name="Sieger, Fabienne" userId="7f575595-508d-48eb-9f91-649ad79076b3" providerId="ADAL" clId="{C0DC9FF9-A9AF-4AF2-A554-177D62AAC1C2}" dt="2023-06-20T09:14:10.074" v="12"/>
          <ac:picMkLst>
            <pc:docMk/>
            <pc:sldMk cId="3109018120" sldId="426"/>
            <ac:picMk id="5" creationId="{6BD13154-5A9C-35A2-9706-DA15CA1F2D19}"/>
          </ac:picMkLst>
        </pc:picChg>
        <pc:picChg chg="add del mod">
          <ac:chgData name="Sieger, Fabienne" userId="7f575595-508d-48eb-9f91-649ad79076b3" providerId="ADAL" clId="{C0DC9FF9-A9AF-4AF2-A554-177D62AAC1C2}" dt="2023-06-20T09:14:32.456" v="14"/>
          <ac:picMkLst>
            <pc:docMk/>
            <pc:sldMk cId="3109018120" sldId="426"/>
            <ac:picMk id="6" creationId="{FFE76214-CCF5-5138-40F3-268CFEB5EF33}"/>
          </ac:picMkLst>
        </pc:picChg>
        <pc:picChg chg="add del mod">
          <ac:chgData name="Sieger, Fabienne" userId="7f575595-508d-48eb-9f91-649ad79076b3" providerId="ADAL" clId="{C0DC9FF9-A9AF-4AF2-A554-177D62AAC1C2}" dt="2023-06-20T09:15:37.530" v="16"/>
          <ac:picMkLst>
            <pc:docMk/>
            <pc:sldMk cId="3109018120" sldId="426"/>
            <ac:picMk id="7" creationId="{E64A9FC3-5CB5-E2C0-B9ED-E00856322688}"/>
          </ac:picMkLst>
        </pc:picChg>
        <pc:picChg chg="add mod">
          <ac:chgData name="Sieger, Fabienne" userId="7f575595-508d-48eb-9f91-649ad79076b3" providerId="ADAL" clId="{C0DC9FF9-A9AF-4AF2-A554-177D62AAC1C2}" dt="2023-06-20T09:19:03.922" v="17"/>
          <ac:picMkLst>
            <pc:docMk/>
            <pc:sldMk cId="3109018120" sldId="426"/>
            <ac:picMk id="8" creationId="{9FD1E273-AA81-B8A2-E1C7-C9F7D653CEE4}"/>
          </ac:picMkLst>
        </pc:picChg>
      </pc:sldChg>
      <pc:sldChg chg="modSp modTransition">
        <pc:chgData name="Sieger, Fabienne" userId="7f575595-508d-48eb-9f91-649ad79076b3" providerId="ADAL" clId="{C0DC9FF9-A9AF-4AF2-A554-177D62AAC1C2}" dt="2023-06-20T09:15:37.530" v="16"/>
        <pc:sldMkLst>
          <pc:docMk/>
          <pc:sldMk cId="895626126" sldId="427"/>
        </pc:sldMkLst>
        <pc:spChg chg="mod">
          <ac:chgData name="Sieger, Fabienne" userId="7f575595-508d-48eb-9f91-649ad79076b3" providerId="ADAL" clId="{C0DC9FF9-A9AF-4AF2-A554-177D62AAC1C2}" dt="2023-06-20T09:10:35.264" v="4" actId="255"/>
          <ac:spMkLst>
            <pc:docMk/>
            <pc:sldMk cId="895626126" sldId="427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C0DC9FF9-A9AF-4AF2-A554-177D62AAC1C2}" dt="2023-06-20T09:15:37.530" v="16"/>
        <pc:sldMkLst>
          <pc:docMk/>
          <pc:sldMk cId="1327019801" sldId="428"/>
        </pc:sldMkLst>
        <pc:spChg chg="mod">
          <ac:chgData name="Sieger, Fabienne" userId="7f575595-508d-48eb-9f91-649ad79076b3" providerId="ADAL" clId="{C0DC9FF9-A9AF-4AF2-A554-177D62AAC1C2}" dt="2023-06-20T09:10:43.388" v="6" actId="255"/>
          <ac:spMkLst>
            <pc:docMk/>
            <pc:sldMk cId="1327019801" sldId="428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C0DC9FF9-A9AF-4AF2-A554-177D62AAC1C2}" dt="2023-06-20T09:10:09.835" v="2" actId="478"/>
        <pc:sldMasterMkLst>
          <pc:docMk/>
          <pc:sldMasterMk cId="4280768013" sldId="2147483660"/>
        </pc:sldMasterMkLst>
        <pc:spChg chg="mod">
          <ac:chgData name="Sieger, Fabienne" userId="7f575595-508d-48eb-9f91-649ad79076b3" providerId="ADAL" clId="{C0DC9FF9-A9AF-4AF2-A554-177D62AAC1C2}" dt="2023-06-20T09:10:07.098" v="0"/>
          <ac:spMkLst>
            <pc:docMk/>
            <pc:sldMasterMk cId="4280768013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C0DC9FF9-A9AF-4AF2-A554-177D62AAC1C2}" dt="2023-06-20T09:10:09.835" v="2" actId="478"/>
          <ac:spMkLst>
            <pc:docMk/>
            <pc:sldMasterMk cId="4280768013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FA2DBE55-D5A8-4E02-A6D8-D2D842937139}"/>
    <pc:docChg chg="modSld">
      <pc:chgData name="Städler, Judith" userId="b75518b6-4434-4a1d-b498-c215ef793353" providerId="ADAL" clId="{FA2DBE55-D5A8-4E02-A6D8-D2D842937139}" dt="2023-11-07T12:43:13.830" v="6" actId="20577"/>
      <pc:docMkLst>
        <pc:docMk/>
      </pc:docMkLst>
      <pc:sldChg chg="modSp mod">
        <pc:chgData name="Städler, Judith" userId="b75518b6-4434-4a1d-b498-c215ef793353" providerId="ADAL" clId="{FA2DBE55-D5A8-4E02-A6D8-D2D842937139}" dt="2023-11-07T12:40:35.401" v="0" actId="115"/>
        <pc:sldMkLst>
          <pc:docMk/>
          <pc:sldMk cId="3109018120" sldId="426"/>
        </pc:sldMkLst>
        <pc:spChg chg="mod">
          <ac:chgData name="Städler, Judith" userId="b75518b6-4434-4a1d-b498-c215ef793353" providerId="ADAL" clId="{FA2DBE55-D5A8-4E02-A6D8-D2D842937139}" dt="2023-11-07T12:40:35.401" v="0" actId="115"/>
          <ac:spMkLst>
            <pc:docMk/>
            <pc:sldMk cId="3109018120" sldId="426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FA2DBE55-D5A8-4E02-A6D8-D2D842937139}" dt="2023-11-07T12:42:37.701" v="4" actId="20577"/>
        <pc:sldMkLst>
          <pc:docMk/>
          <pc:sldMk cId="895626126" sldId="427"/>
        </pc:sldMkLst>
        <pc:spChg chg="mod">
          <ac:chgData name="Städler, Judith" userId="b75518b6-4434-4a1d-b498-c215ef793353" providerId="ADAL" clId="{FA2DBE55-D5A8-4E02-A6D8-D2D842937139}" dt="2023-11-07T12:42:37.701" v="4" actId="20577"/>
          <ac:spMkLst>
            <pc:docMk/>
            <pc:sldMk cId="895626126" sldId="427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FA2DBE55-D5A8-4E02-A6D8-D2D842937139}" dt="2023-11-07T12:43:13.830" v="6" actId="20577"/>
        <pc:sldMkLst>
          <pc:docMk/>
          <pc:sldMk cId="1327019801" sldId="428"/>
        </pc:sldMkLst>
        <pc:spChg chg="mod">
          <ac:chgData name="Städler, Judith" userId="b75518b6-4434-4a1d-b498-c215ef793353" providerId="ADAL" clId="{FA2DBE55-D5A8-4E02-A6D8-D2D842937139}" dt="2023-11-07T12:43:13.830" v="6" actId="20577"/>
          <ac:spMkLst>
            <pc:docMk/>
            <pc:sldMk cId="1327019801" sldId="42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19077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4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0174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8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16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07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>
                <a:latin typeface="+mj-lt"/>
              </a:rPr>
              <a:t>Nonverbales </a:t>
            </a:r>
            <a:r>
              <a:rPr lang="de-CH" dirty="0" err="1">
                <a:latin typeface="+mj-lt"/>
              </a:rPr>
              <a:t>verständnis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Braun, Hellbraun, Beige enthält.&#10;&#10;Automatisch generierte Beschreibung">
            <a:extLst>
              <a:ext uri="{FF2B5EF4-FFF2-40B4-BE49-F238E27FC236}">
                <a16:creationId xmlns:a16="http://schemas.microsoft.com/office/drawing/2014/main" id="{69E40D6A-CC9A-CFB1-ECDB-E2F8F855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4752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0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21"/>
    </mc:Choice>
    <mc:Fallback xmlns="">
      <p:transition spd="slow" advTm="1979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nonverbales </a:t>
            </a:r>
            <a:r>
              <a:rPr lang="de-CH" dirty="0" err="1"/>
              <a:t>verständnis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4726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Nonverbale Inhalte bei vertrauten Personen.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Erfahrungen sammeln, innerliches Anlegen eines Beispielkatalogs aus erlebten Situationen, prüfendes Übereinanderlegen in der Situation.</a:t>
            </a:r>
          </a:p>
        </p:txBody>
      </p:sp>
    </p:spTree>
    <p:extLst>
      <p:ext uri="{BB962C8B-B14F-4D97-AF65-F5344CB8AC3E}">
        <p14:creationId xmlns:p14="http://schemas.microsoft.com/office/powerpoint/2010/main" val="8956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nonverbales </a:t>
            </a:r>
            <a:r>
              <a:rPr lang="de-CH" dirty="0" err="1"/>
              <a:t>verständnis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7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7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Strukturierte Lernbegleitung beim Erwerb von Wissen über nonverbale Signale und ihre Bedeutung:</a:t>
            </a:r>
          </a:p>
          <a:p>
            <a:pPr marL="990575" lvl="1" indent="-380990" defTabSz="1219170">
              <a:lnSpc>
                <a:spcPct val="150000"/>
              </a:lnSpc>
              <a:buFont typeface="MS UI Gothic" panose="020B0600070205080204" pitchFamily="34" charset="-128"/>
              <a:buChar char="→"/>
              <a:defRPr/>
            </a:pPr>
            <a:r>
              <a:rPr lang="de-CH" sz="187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Woran erkenne ich welche potenziellen Signale? Gibt es personenunabhängige Merkmale?</a:t>
            </a:r>
          </a:p>
          <a:p>
            <a:pPr marL="990575" lvl="1" indent="-380990" defTabSz="1219170">
              <a:lnSpc>
                <a:spcPct val="150000"/>
              </a:lnSpc>
              <a:buFont typeface="MS UI Gothic" panose="020B0600070205080204" pitchFamily="34" charset="-128"/>
              <a:buChar char="→"/>
              <a:defRPr/>
            </a:pPr>
            <a:r>
              <a:rPr lang="de-CH" sz="187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bedeuten sie? </a:t>
            </a:r>
          </a:p>
          <a:p>
            <a:pPr marL="990575" lvl="1" indent="-380990" defTabSz="1219170">
              <a:lnSpc>
                <a:spcPct val="150000"/>
              </a:lnSpc>
              <a:buFont typeface="MS UI Gothic" panose="020B0600070205080204" pitchFamily="34" charset="-128"/>
              <a:buChar char="→"/>
              <a:defRPr/>
            </a:pPr>
            <a:r>
              <a:rPr lang="de-CH" sz="187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Wie kann ich den Kontext in die Deutung einbeziehen?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7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Nicht- und Missverständnis als solches annehmen, nicht von Absicht und Böswilligkeit ausgehen, sondern nachfragen </a:t>
            </a:r>
            <a:r>
              <a:rPr lang="de-CH" sz="187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erklären.</a:t>
            </a:r>
            <a:endParaRPr lang="de-CH" sz="187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 defTabSz="1219170">
              <a:lnSpc>
                <a:spcPct val="150000"/>
              </a:lnSpc>
              <a:buFont typeface="Syntax LT Std"/>
              <a:buChar char="·"/>
              <a:defRPr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13270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nonverbales verständnis</vt:lpstr>
      <vt:lpstr>Kommunikation – nonverbales verständnis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2023-06-06T08:12:52Z</dcterms:created>
  <dcterms:modified xsi:type="dcterms:W3CDTF">2024-02-26T13:01:32Z</dcterms:modified>
</cp:coreProperties>
</file>