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42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37216-09EE-4D03-91C1-3AEA96F3123C}" v="9" dt="2023-11-07T12:44:1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2E785C03-501A-4E8B-9A66-B0ABB55675AC}"/>
    <pc:docChg chg="modSld">
      <pc:chgData name="Sieger, Fabienne" userId="7f575595-508d-48eb-9f91-649ad79076b3" providerId="ADAL" clId="{2E785C03-501A-4E8B-9A66-B0ABB55675AC}" dt="2023-09-15T11:46:42.488" v="11" actId="20577"/>
      <pc:docMkLst>
        <pc:docMk/>
      </pc:docMkLst>
      <pc:sldChg chg="modSp mod">
        <pc:chgData name="Sieger, Fabienne" userId="7f575595-508d-48eb-9f91-649ad79076b3" providerId="ADAL" clId="{2E785C03-501A-4E8B-9A66-B0ABB55675AC}" dt="2023-09-15T11:46:06.021" v="1" actId="692"/>
        <pc:sldMkLst>
          <pc:docMk/>
          <pc:sldMk cId="2909800814" sldId="420"/>
        </pc:sldMkLst>
        <pc:picChg chg="mod">
          <ac:chgData name="Sieger, Fabienne" userId="7f575595-508d-48eb-9f91-649ad79076b3" providerId="ADAL" clId="{2E785C03-501A-4E8B-9A66-B0ABB55675AC}" dt="2023-09-15T11:46:06.021" v="1" actId="692"/>
          <ac:picMkLst>
            <pc:docMk/>
            <pc:sldMk cId="2909800814" sldId="420"/>
            <ac:picMk id="5" creationId="{524D1107-85DA-0879-0250-F156B3E5DA75}"/>
          </ac:picMkLst>
        </pc:picChg>
      </pc:sldChg>
      <pc:sldChg chg="modSp">
        <pc:chgData name="Sieger, Fabienne" userId="7f575595-508d-48eb-9f91-649ad79076b3" providerId="ADAL" clId="{2E785C03-501A-4E8B-9A66-B0ABB55675AC}" dt="2023-09-15T11:46:42.488" v="11" actId="20577"/>
        <pc:sldMkLst>
          <pc:docMk/>
          <pc:sldMk cId="2262595820" sldId="422"/>
        </pc:sldMkLst>
        <pc:spChg chg="mod">
          <ac:chgData name="Sieger, Fabienne" userId="7f575595-508d-48eb-9f91-649ad79076b3" providerId="ADAL" clId="{2E785C03-501A-4E8B-9A66-B0ABB55675AC}" dt="2023-09-15T11:46:42.488" v="11" actId="20577"/>
          <ac:spMkLst>
            <pc:docMk/>
            <pc:sldMk cId="2262595820" sldId="422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C7837216-09EE-4D03-91C1-3AEA96F3123C}"/>
    <pc:docChg chg="modSld">
      <pc:chgData name="Städler, Judith" userId="b75518b6-4434-4a1d-b498-c215ef793353" providerId="ADAL" clId="{C7837216-09EE-4D03-91C1-3AEA96F3123C}" dt="2023-11-07T12:44:11.980" v="9" actId="20577"/>
      <pc:docMkLst>
        <pc:docMk/>
      </pc:docMkLst>
      <pc:sldChg chg="modSp mod">
        <pc:chgData name="Städler, Judith" userId="b75518b6-4434-4a1d-b498-c215ef793353" providerId="ADAL" clId="{C7837216-09EE-4D03-91C1-3AEA96F3123C}" dt="2023-11-07T12:43:28.610" v="0" actId="115"/>
        <pc:sldMkLst>
          <pc:docMk/>
          <pc:sldMk cId="2909800814" sldId="420"/>
        </pc:sldMkLst>
        <pc:spChg chg="mod">
          <ac:chgData name="Städler, Judith" userId="b75518b6-4434-4a1d-b498-c215ef793353" providerId="ADAL" clId="{C7837216-09EE-4D03-91C1-3AEA96F3123C}" dt="2023-11-07T12:43:28.610" v="0" actId="115"/>
          <ac:spMkLst>
            <pc:docMk/>
            <pc:sldMk cId="2909800814" sldId="420"/>
            <ac:spMk id="2" creationId="{D095B0D6-827E-4F4E-95A2-CED2F78679C8}"/>
          </ac:spMkLst>
        </pc:spChg>
      </pc:sldChg>
      <pc:sldChg chg="modSp">
        <pc:chgData name="Städler, Judith" userId="b75518b6-4434-4a1d-b498-c215ef793353" providerId="ADAL" clId="{C7837216-09EE-4D03-91C1-3AEA96F3123C}" dt="2023-11-07T12:44:11.980" v="9" actId="20577"/>
        <pc:sldMkLst>
          <pc:docMk/>
          <pc:sldMk cId="2262595820" sldId="422"/>
        </pc:sldMkLst>
        <pc:spChg chg="mod">
          <ac:chgData name="Städler, Judith" userId="b75518b6-4434-4a1d-b498-c215ef793353" providerId="ADAL" clId="{C7837216-09EE-4D03-91C1-3AEA96F3123C}" dt="2023-11-07T12:44:11.980" v="9" actId="20577"/>
          <ac:spMkLst>
            <pc:docMk/>
            <pc:sldMk cId="2262595820" sldId="422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5F784DB3-4F40-4DA8-AAC7-B67063EE8EE8}"/>
    <pc:docChg chg="custSel modSld modMainMaster">
      <pc:chgData name="Sieger, Fabienne" userId="7f575595-508d-48eb-9f91-649ad79076b3" providerId="ADAL" clId="{5F784DB3-4F40-4DA8-AAC7-B67063EE8EE8}" dt="2023-06-23T08:36:23.719" v="18" actId="1076"/>
      <pc:docMkLst>
        <pc:docMk/>
      </pc:docMkLst>
      <pc:sldChg chg="addSp delSp modSp mod modTransition modAnim">
        <pc:chgData name="Sieger, Fabienne" userId="7f575595-508d-48eb-9f91-649ad79076b3" providerId="ADAL" clId="{5F784DB3-4F40-4DA8-AAC7-B67063EE8EE8}" dt="2023-06-23T08:36:23.719" v="18" actId="1076"/>
        <pc:sldMkLst>
          <pc:docMk/>
          <pc:sldMk cId="2909800814" sldId="420"/>
        </pc:sldMkLst>
        <pc:picChg chg="add del mod">
          <ac:chgData name="Sieger, Fabienne" userId="7f575595-508d-48eb-9f91-649ad79076b3" providerId="ADAL" clId="{5F784DB3-4F40-4DA8-AAC7-B67063EE8EE8}" dt="2023-06-20T08:27:13.410" v="5"/>
          <ac:picMkLst>
            <pc:docMk/>
            <pc:sldMk cId="2909800814" sldId="420"/>
            <ac:picMk id="3" creationId="{738C76B4-4E9D-F813-103A-38FCE97EE6A3}"/>
          </ac:picMkLst>
        </pc:picChg>
        <pc:picChg chg="add mod">
          <ac:chgData name="Sieger, Fabienne" userId="7f575595-508d-48eb-9f91-649ad79076b3" providerId="ADAL" clId="{5F784DB3-4F40-4DA8-AAC7-B67063EE8EE8}" dt="2023-06-20T08:28:12.172" v="6"/>
          <ac:picMkLst>
            <pc:docMk/>
            <pc:sldMk cId="2909800814" sldId="420"/>
            <ac:picMk id="4" creationId="{EAB34CC4-2360-9028-C65E-5596A57CB5B3}"/>
          </ac:picMkLst>
        </pc:picChg>
        <pc:picChg chg="add del mod">
          <ac:chgData name="Sieger, Fabienne" userId="7f575595-508d-48eb-9f91-649ad79076b3" providerId="ADAL" clId="{5F784DB3-4F40-4DA8-AAC7-B67063EE8EE8}" dt="2023-06-23T07:19:15.371" v="12" actId="478"/>
          <ac:picMkLst>
            <pc:docMk/>
            <pc:sldMk cId="2909800814" sldId="420"/>
            <ac:picMk id="5" creationId="{2364C1BC-560A-3437-EBB9-10F23294579B}"/>
          </ac:picMkLst>
        </pc:picChg>
        <pc:picChg chg="add mod">
          <ac:chgData name="Sieger, Fabienne" userId="7f575595-508d-48eb-9f91-649ad79076b3" providerId="ADAL" clId="{5F784DB3-4F40-4DA8-AAC7-B67063EE8EE8}" dt="2023-06-23T08:36:23.719" v="18" actId="1076"/>
          <ac:picMkLst>
            <pc:docMk/>
            <pc:sldMk cId="2909800814" sldId="420"/>
            <ac:picMk id="5" creationId="{524D1107-85DA-0879-0250-F156B3E5DA75}"/>
          </ac:picMkLst>
        </pc:picChg>
      </pc:sldChg>
      <pc:sldChg chg="modSp modTransition">
        <pc:chgData name="Sieger, Fabienne" userId="7f575595-508d-48eb-9f91-649ad79076b3" providerId="ADAL" clId="{5F784DB3-4F40-4DA8-AAC7-B67063EE8EE8}" dt="2023-06-20T08:27:13.410" v="5"/>
        <pc:sldMkLst>
          <pc:docMk/>
          <pc:sldMk cId="2262595820" sldId="422"/>
        </pc:sldMkLst>
        <pc:spChg chg="mod">
          <ac:chgData name="Sieger, Fabienne" userId="7f575595-508d-48eb-9f91-649ad79076b3" providerId="ADAL" clId="{5F784DB3-4F40-4DA8-AAC7-B67063EE8EE8}" dt="2023-06-20T08:26:12.451" v="3" actId="255"/>
          <ac:spMkLst>
            <pc:docMk/>
            <pc:sldMk cId="2262595820" sldId="422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5F784DB3-4F40-4DA8-AAC7-B67063EE8EE8}" dt="2023-06-20T08:26:01.800" v="1" actId="478"/>
        <pc:sldMasterMkLst>
          <pc:docMk/>
          <pc:sldMasterMk cId="1643947513" sldId="2147483660"/>
        </pc:sldMasterMkLst>
        <pc:spChg chg="mod">
          <ac:chgData name="Sieger, Fabienne" userId="7f575595-508d-48eb-9f91-649ad79076b3" providerId="ADAL" clId="{5F784DB3-4F40-4DA8-AAC7-B67063EE8EE8}" dt="2023-06-20T08:25:57.869" v="0"/>
          <ac:spMkLst>
            <pc:docMk/>
            <pc:sldMasterMk cId="1643947513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5F784DB3-4F40-4DA8-AAC7-B67063EE8EE8}" dt="2023-06-20T08:26:01.800" v="1" actId="478"/>
          <ac:spMkLst>
            <pc:docMk/>
            <pc:sldMasterMk cId="1643947513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33680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0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69296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16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217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96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>
                <a:latin typeface="+mj-lt"/>
              </a:rPr>
              <a:t>Kommunikation</a:t>
            </a:r>
          </a:p>
          <a:p>
            <a:pPr algn="ctr"/>
            <a:r>
              <a:rPr lang="de-CH" dirty="0" err="1">
                <a:latin typeface="+mj-lt"/>
              </a:rPr>
              <a:t>reizumgebung</a:t>
            </a:r>
            <a:endParaRPr lang="de-CH" dirty="0">
              <a:latin typeface="+mj-lt"/>
            </a:endParaRPr>
          </a:p>
        </p:txBody>
      </p:sp>
      <p:pic>
        <p:nvPicPr>
          <p:cNvPr id="5" name="Grafik 4" descr="Ein Bild, das Muster, Reihe, Gelände enthält.&#10;&#10;Automatisch generierte Beschreibung">
            <a:extLst>
              <a:ext uri="{FF2B5EF4-FFF2-40B4-BE49-F238E27FC236}">
                <a16:creationId xmlns:a16="http://schemas.microsoft.com/office/drawing/2014/main" id="{524D1107-85DA-0879-0250-F156B3E5D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78000"/>
            <a:ext cx="4320000" cy="4320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0980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97"/>
    </mc:Choice>
    <mc:Fallback xmlns="">
      <p:transition spd="slow" advTm="5239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Kommunikation – </a:t>
            </a:r>
            <a:r>
              <a:rPr lang="de-CH" dirty="0" err="1"/>
              <a:t>reizumgebung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Freie Sicht auf die Mundpartie des sprechenden Gegenübers.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Die Fähigkeit Informationen bezüglich des Gesprochenen über Mundbewegungen einzubeziehen und Inhalte trotz ungenügender gehörter Informationen zu verstehen (Möglichkeit war in Pandemiezeiten maskenbedingt eingeschränkt).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Wichtige Informationen auf mehreren Kanälen anbieten, in meinem Falle mit Vorteil visualisiert, schriftlich.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Das Benützen akustisch reizabmildernder Hilfsmittel.</a:t>
            </a:r>
          </a:p>
          <a:p>
            <a:pPr marL="457189" indent="-457189" defTabSz="1219170">
              <a:lnSpc>
                <a:spcPct val="150000"/>
              </a:lnSpc>
              <a:buFont typeface="Syntax LT Std"/>
              <a:buChar char="·"/>
              <a:defRPr/>
            </a:pPr>
            <a:endParaRPr lang="de-CH" sz="1867" dirty="0">
              <a:latin typeface="Syntax LT Std"/>
            </a:endParaRPr>
          </a:p>
        </p:txBody>
      </p:sp>
    </p:spTree>
    <p:extLst>
      <p:ext uri="{BB962C8B-B14F-4D97-AF65-F5344CB8AC3E}">
        <p14:creationId xmlns:p14="http://schemas.microsoft.com/office/powerpoint/2010/main" val="22625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Breitbild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Kommunikation – reizumgebung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2</cp:revision>
  <dcterms:created xsi:type="dcterms:W3CDTF">2023-06-06T08:11:32Z</dcterms:created>
  <dcterms:modified xsi:type="dcterms:W3CDTF">2024-02-26T13:01:46Z</dcterms:modified>
</cp:coreProperties>
</file>