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3" r:id="rId2"/>
    <p:sldId id="375"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B1617-B492-4914-8F48-C7F8FB739673}" v="26" dt="2023-11-07T12:33:44.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ädler, Judith" userId="b75518b6-4434-4a1d-b498-c215ef793353" providerId="ADAL" clId="{0DEB1617-B492-4914-8F48-C7F8FB739673}"/>
    <pc:docChg chg="modSld">
      <pc:chgData name="Städler, Judith" userId="b75518b6-4434-4a1d-b498-c215ef793353" providerId="ADAL" clId="{0DEB1617-B492-4914-8F48-C7F8FB739673}" dt="2023-11-07T12:33:44.830" v="26" actId="20577"/>
      <pc:docMkLst>
        <pc:docMk/>
      </pc:docMkLst>
      <pc:sldChg chg="modSp mod">
        <pc:chgData name="Städler, Judith" userId="b75518b6-4434-4a1d-b498-c215ef793353" providerId="ADAL" clId="{0DEB1617-B492-4914-8F48-C7F8FB739673}" dt="2023-11-07T12:31:31.807" v="0" actId="115"/>
        <pc:sldMkLst>
          <pc:docMk/>
          <pc:sldMk cId="4047103534" sldId="373"/>
        </pc:sldMkLst>
        <pc:spChg chg="mod">
          <ac:chgData name="Städler, Judith" userId="b75518b6-4434-4a1d-b498-c215ef793353" providerId="ADAL" clId="{0DEB1617-B492-4914-8F48-C7F8FB739673}" dt="2023-11-07T12:31:31.807" v="0" actId="115"/>
          <ac:spMkLst>
            <pc:docMk/>
            <pc:sldMk cId="4047103534" sldId="373"/>
            <ac:spMk id="2" creationId="{D095B0D6-827E-4F4E-95A2-CED2F78679C8}"/>
          </ac:spMkLst>
        </pc:spChg>
      </pc:sldChg>
      <pc:sldChg chg="modSp">
        <pc:chgData name="Städler, Judith" userId="b75518b6-4434-4a1d-b498-c215ef793353" providerId="ADAL" clId="{0DEB1617-B492-4914-8F48-C7F8FB739673}" dt="2023-11-07T12:33:44.830" v="26" actId="20577"/>
        <pc:sldMkLst>
          <pc:docMk/>
          <pc:sldMk cId="2903584442" sldId="375"/>
        </pc:sldMkLst>
        <pc:spChg chg="mod">
          <ac:chgData name="Städler, Judith" userId="b75518b6-4434-4a1d-b498-c215ef793353" providerId="ADAL" clId="{0DEB1617-B492-4914-8F48-C7F8FB739673}" dt="2023-11-07T12:33:44.830" v="26" actId="20577"/>
          <ac:spMkLst>
            <pc:docMk/>
            <pc:sldMk cId="2903584442" sldId="375"/>
            <ac:spMk id="4" creationId="{00000000-0000-0000-0000-000000000000}"/>
          </ac:spMkLst>
        </pc:spChg>
      </pc:sldChg>
    </pc:docChg>
  </pc:docChgLst>
  <pc:docChgLst>
    <pc:chgData name="Sieger, Fabienne" userId="7f575595-508d-48eb-9f91-649ad79076b3" providerId="ADAL" clId="{E5D4E0AA-787E-4A93-B9FE-D2E272A366CF}"/>
    <pc:docChg chg="modSld">
      <pc:chgData name="Sieger, Fabienne" userId="7f575595-508d-48eb-9f91-649ad79076b3" providerId="ADAL" clId="{E5D4E0AA-787E-4A93-B9FE-D2E272A366CF}" dt="2023-09-15T11:48:48.406" v="102" actId="12"/>
      <pc:docMkLst>
        <pc:docMk/>
      </pc:docMkLst>
      <pc:sldChg chg="modSp mod">
        <pc:chgData name="Sieger, Fabienne" userId="7f575595-508d-48eb-9f91-649ad79076b3" providerId="ADAL" clId="{E5D4E0AA-787E-4A93-B9FE-D2E272A366CF}" dt="2023-09-15T11:47:16.303" v="1" actId="692"/>
        <pc:sldMkLst>
          <pc:docMk/>
          <pc:sldMk cId="4047103534" sldId="373"/>
        </pc:sldMkLst>
        <pc:picChg chg="mod">
          <ac:chgData name="Sieger, Fabienne" userId="7f575595-508d-48eb-9f91-649ad79076b3" providerId="ADAL" clId="{E5D4E0AA-787E-4A93-B9FE-D2E272A366CF}" dt="2023-09-15T11:47:16.303" v="1" actId="692"/>
          <ac:picMkLst>
            <pc:docMk/>
            <pc:sldMk cId="4047103534" sldId="373"/>
            <ac:picMk id="5" creationId="{A77E1632-3C1E-FD2F-4D05-1F16B575CF38}"/>
          </ac:picMkLst>
        </pc:picChg>
      </pc:sldChg>
      <pc:sldChg chg="modSp">
        <pc:chgData name="Sieger, Fabienne" userId="7f575595-508d-48eb-9f91-649ad79076b3" providerId="ADAL" clId="{E5D4E0AA-787E-4A93-B9FE-D2E272A366CF}" dt="2023-09-15T11:48:48.406" v="102" actId="12"/>
        <pc:sldMkLst>
          <pc:docMk/>
          <pc:sldMk cId="2903584442" sldId="375"/>
        </pc:sldMkLst>
        <pc:spChg chg="mod">
          <ac:chgData name="Sieger, Fabienne" userId="7f575595-508d-48eb-9f91-649ad79076b3" providerId="ADAL" clId="{E5D4E0AA-787E-4A93-B9FE-D2E272A366CF}" dt="2023-09-15T11:48:48.406" v="102" actId="12"/>
          <ac:spMkLst>
            <pc:docMk/>
            <pc:sldMk cId="2903584442" sldId="375"/>
            <ac:spMk id="4" creationId="{00000000-0000-0000-0000-000000000000}"/>
          </ac:spMkLst>
        </pc:spChg>
      </pc:sldChg>
    </pc:docChg>
  </pc:docChgLst>
  <pc:docChgLst>
    <pc:chgData name="Sieger, Fabienne" userId="7f575595-508d-48eb-9f91-649ad79076b3" providerId="ADAL" clId="{079CBB35-06E6-44D4-91F3-EA0491A8F2DF}"/>
    <pc:docChg chg="custSel modSld modMainMaster">
      <pc:chgData name="Sieger, Fabienne" userId="7f575595-508d-48eb-9f91-649ad79076b3" providerId="ADAL" clId="{079CBB35-06E6-44D4-91F3-EA0491A8F2DF}" dt="2023-06-23T08:31:00.998" v="12" actId="1076"/>
      <pc:docMkLst>
        <pc:docMk/>
      </pc:docMkLst>
      <pc:sldChg chg="addSp delSp modSp mod modTransition modAnim">
        <pc:chgData name="Sieger, Fabienne" userId="7f575595-508d-48eb-9f91-649ad79076b3" providerId="ADAL" clId="{079CBB35-06E6-44D4-91F3-EA0491A8F2DF}" dt="2023-06-23T08:31:00.998" v="12" actId="1076"/>
        <pc:sldMkLst>
          <pc:docMk/>
          <pc:sldMk cId="4047103534" sldId="373"/>
        </pc:sldMkLst>
        <pc:picChg chg="add del mod">
          <ac:chgData name="Sieger, Fabienne" userId="7f575595-508d-48eb-9f91-649ad79076b3" providerId="ADAL" clId="{079CBB35-06E6-44D4-91F3-EA0491A8F2DF}" dt="2023-06-14T08:25:14.886" v="6"/>
          <ac:picMkLst>
            <pc:docMk/>
            <pc:sldMk cId="4047103534" sldId="373"/>
            <ac:picMk id="3" creationId="{E81A14D6-6C48-90DE-A379-596EF082D9CE}"/>
          </ac:picMkLst>
        </pc:picChg>
        <pc:picChg chg="add mod">
          <ac:chgData name="Sieger, Fabienne" userId="7f575595-508d-48eb-9f91-649ad79076b3" providerId="ADAL" clId="{079CBB35-06E6-44D4-91F3-EA0491A8F2DF}" dt="2023-06-14T08:26:15.138" v="7"/>
          <ac:picMkLst>
            <pc:docMk/>
            <pc:sldMk cId="4047103534" sldId="373"/>
            <ac:picMk id="4" creationId="{48E5D1C9-A995-AC22-9BED-8565A9662DBC}"/>
          </ac:picMkLst>
        </pc:picChg>
        <pc:picChg chg="add mod">
          <ac:chgData name="Sieger, Fabienne" userId="7f575595-508d-48eb-9f91-649ad79076b3" providerId="ADAL" clId="{079CBB35-06E6-44D4-91F3-EA0491A8F2DF}" dt="2023-06-23T08:31:00.998" v="12" actId="1076"/>
          <ac:picMkLst>
            <pc:docMk/>
            <pc:sldMk cId="4047103534" sldId="373"/>
            <ac:picMk id="5" creationId="{A77E1632-3C1E-FD2F-4D05-1F16B575CF38}"/>
          </ac:picMkLst>
        </pc:picChg>
      </pc:sldChg>
      <pc:sldChg chg="modSp modTransition">
        <pc:chgData name="Sieger, Fabienne" userId="7f575595-508d-48eb-9f91-649ad79076b3" providerId="ADAL" clId="{079CBB35-06E6-44D4-91F3-EA0491A8F2DF}" dt="2023-06-14T08:25:14.886" v="6"/>
        <pc:sldMkLst>
          <pc:docMk/>
          <pc:sldMk cId="2903584442" sldId="375"/>
        </pc:sldMkLst>
        <pc:spChg chg="mod">
          <ac:chgData name="Sieger, Fabienne" userId="7f575595-508d-48eb-9f91-649ad79076b3" providerId="ADAL" clId="{079CBB35-06E6-44D4-91F3-EA0491A8F2DF}" dt="2023-06-14T08:22:56.792" v="1" actId="255"/>
          <ac:spMkLst>
            <pc:docMk/>
            <pc:sldMk cId="2903584442" sldId="375"/>
            <ac:spMk id="4" creationId="{00000000-0000-0000-0000-000000000000}"/>
          </ac:spMkLst>
        </pc:spChg>
      </pc:sldChg>
      <pc:sldMasterChg chg="delSp modSp mod">
        <pc:chgData name="Sieger, Fabienne" userId="7f575595-508d-48eb-9f91-649ad79076b3" providerId="ADAL" clId="{079CBB35-06E6-44D4-91F3-EA0491A8F2DF}" dt="2023-06-14T08:23:14.135" v="4"/>
        <pc:sldMasterMkLst>
          <pc:docMk/>
          <pc:sldMasterMk cId="3376465949" sldId="2147483660"/>
        </pc:sldMasterMkLst>
        <pc:spChg chg="mod">
          <ac:chgData name="Sieger, Fabienne" userId="7f575595-508d-48eb-9f91-649ad79076b3" providerId="ADAL" clId="{079CBB35-06E6-44D4-91F3-EA0491A8F2DF}" dt="2023-06-14T08:23:14.135" v="4"/>
          <ac:spMkLst>
            <pc:docMk/>
            <pc:sldMasterMk cId="3376465949" sldId="2147483660"/>
            <ac:spMk id="2" creationId="{00000000-0000-0000-0000-000000000000}"/>
          </ac:spMkLst>
        </pc:spChg>
        <pc:spChg chg="del mod">
          <ac:chgData name="Sieger, Fabienne" userId="7f575595-508d-48eb-9f91-649ad79076b3" providerId="ADAL" clId="{079CBB35-06E6-44D4-91F3-EA0491A8F2DF}" dt="2023-06-14T08:23:09.118" v="3" actId="478"/>
          <ac:spMkLst>
            <pc:docMk/>
            <pc:sldMasterMk cId="3376465949" sldId="2147483660"/>
            <ac:spMk id="9" creationId="{DAAB8E7E-A581-4304-B52F-9DAE88D9503C}"/>
          </ac:spMkLst>
        </pc:sp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dirty="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dirty="0"/>
              <a:t>Titel</a:t>
            </a:r>
            <a:br>
              <a:rPr lang="de-DE" noProof="0" dirty="0"/>
            </a:br>
            <a:endParaRPr lang="de-CH" noProof="0" dirty="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dirty="0"/>
              <a:t>Vorname Name, Funktion</a:t>
            </a:r>
          </a:p>
        </p:txBody>
      </p:sp>
    </p:spTree>
    <p:extLst>
      <p:ext uri="{BB962C8B-B14F-4D97-AF65-F5344CB8AC3E}">
        <p14:creationId xmlns:p14="http://schemas.microsoft.com/office/powerpoint/2010/main" val="166449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dirty="0">
                <a:latin typeface="+mj-lt"/>
              </a:rPr>
              <a:t>INHALT</a:t>
            </a:r>
            <a:endParaRPr lang="en-US" sz="2133" b="1" dirty="0">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45675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dirty="0" err="1"/>
              <a:t>TITel</a:t>
            </a:r>
            <a:r>
              <a:rPr lang="de-CH" dirty="0"/>
              <a:t> einfügen</a:t>
            </a:r>
          </a:p>
        </p:txBody>
      </p:sp>
    </p:spTree>
    <p:extLst>
      <p:ext uri="{BB962C8B-B14F-4D97-AF65-F5344CB8AC3E}">
        <p14:creationId xmlns:p14="http://schemas.microsoft.com/office/powerpoint/2010/main" val="131962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9791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dirty="0">
                <a:effectLst/>
                <a:latin typeface="Syntax LT Std"/>
                <a:ea typeface="Times New Roman" panose="02020603050405020304" pitchFamily="18" charset="0"/>
              </a:rPr>
              <a:t>Funktionierende Strategien und Hilfreiche Umstände in meiner Schulzeit:</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(Sequenzen, in denen ich ungestört einer für mich entspannenden Tätigkeit nachgehen konnte)</a:t>
            </a:r>
            <a:endParaRPr lang="de-CH" sz="1600" dirty="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dirty="0">
                <a:effectLst/>
                <a:latin typeface="Syntax LT Std"/>
                <a:ea typeface="Times New Roman" panose="02020603050405020304" pitchFamily="18" charset="0"/>
              </a:rPr>
              <a:t>Klar strukturierte Tagesabläufe waren Usus in meiner Familie, ebenso Ruhezeiten nach sozialen Anstrengungen</a:t>
            </a:r>
            <a:endParaRPr lang="de-CH" sz="1600" dirty="0">
              <a:effectLst/>
              <a:latin typeface="Times New Roman" panose="02020603050405020304" pitchFamily="18" charset="0"/>
              <a:ea typeface="Times New Roman" panose="02020603050405020304" pitchFamily="18" charset="0"/>
            </a:endParaRPr>
          </a:p>
          <a:p>
            <a:pPr algn="just">
              <a:lnSpc>
                <a:spcPct val="150000"/>
              </a:lnSpc>
            </a:pPr>
            <a:r>
              <a:rPr lang="de-CH" sz="1600" dirty="0">
                <a:effectLst/>
                <a:latin typeface="Syntax LT Std"/>
                <a:ea typeface="Times New Roman" panose="02020603050405020304" pitchFamily="18" charset="0"/>
              </a:rPr>
              <a:t>Was noch geholfen hätte:</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err="1">
                <a:effectLst/>
                <a:latin typeface="Syntax LT Std"/>
                <a:ea typeface="Times New Roman" panose="02020603050405020304" pitchFamily="18" charset="0"/>
              </a:rPr>
              <a:t>Lehrerliches</a:t>
            </a:r>
            <a:r>
              <a:rPr lang="de-CH" sz="1600" dirty="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aber auch Wegnehmen von Druck und Schuldzuweisung)</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dirty="0"/>
          </a:p>
        </p:txBody>
      </p:sp>
    </p:spTree>
    <p:extLst>
      <p:ext uri="{BB962C8B-B14F-4D97-AF65-F5344CB8AC3E}">
        <p14:creationId xmlns:p14="http://schemas.microsoft.com/office/powerpoint/2010/main" val="18833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Titel Folie</a:t>
            </a:r>
            <a:endParaRPr lang="de-DE" dirty="0"/>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0081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b" anchorCtr="0" compatLnSpc="1">
            <a:prstTxWarp prst="textNoShape">
              <a:avLst/>
            </a:prstTxWarp>
          </a:bodyPr>
          <a:lstStyle/>
          <a:p>
            <a:pPr lvl="0"/>
            <a:r>
              <a:rPr lang="de-CH" dirty="0"/>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extfeld 1"/>
          <p:cNvSpPr txBox="1"/>
          <p:nvPr userDrawn="1"/>
        </p:nvSpPr>
        <p:spPr>
          <a:xfrm>
            <a:off x="1583499" y="6408674"/>
            <a:ext cx="7488832" cy="248434"/>
          </a:xfrm>
          <a:prstGeom prst="rect">
            <a:avLst/>
          </a:prstGeom>
          <a:noFill/>
        </p:spPr>
        <p:txBody>
          <a:bodyPr wrap="square" lIns="103852" tIns="51927" rIns="103852" bIns="51927" rtlCol="0">
            <a:spAutoFit/>
          </a:bodyPr>
          <a:lstStyle/>
          <a:p>
            <a:r>
              <a:rPr lang="de-CH" sz="933" b="0" kern="1200" baseline="0" dirty="0">
                <a:solidFill>
                  <a:schemeClr val="tx1"/>
                </a:solidFill>
                <a:latin typeface="+mj-lt"/>
                <a:ea typeface="MS PGothic" pitchFamily="34" charset="-128"/>
                <a:cs typeface="+mn-cs"/>
              </a:rPr>
              <a:t>PHBern, IHP, Heilpädagogische Fachberatung, Fabienne Sieger</a:t>
            </a:r>
            <a:endParaRPr lang="de-CH" sz="933" kern="1200" baseline="0" dirty="0">
              <a:solidFill>
                <a:schemeClr val="tx1"/>
              </a:solidFill>
              <a:latin typeface="+mj-lt"/>
              <a:ea typeface="MS PGothic" pitchFamily="34" charset="-128"/>
              <a:cs typeface="+mn-cs"/>
            </a:endParaRP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dirty="0">
              <a:solidFill>
                <a:schemeClr val="tx1"/>
              </a:solidFill>
              <a:latin typeface="+mj-lt"/>
              <a:ea typeface="MS PGothic" pitchFamily="34" charset="-128"/>
              <a:cs typeface="+mn-cs"/>
            </a:endParaRPr>
          </a:p>
          <a:p>
            <a:endParaRPr lang="de-CH" sz="933" dirty="0">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3376465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768085"/>
          </a:xfrm>
        </p:spPr>
        <p:txBody>
          <a:bodyPr/>
          <a:lstStyle/>
          <a:p>
            <a:pPr algn="ctr"/>
            <a:r>
              <a:rPr lang="de-CH" dirty="0">
                <a:latin typeface="+mj-lt"/>
              </a:rPr>
              <a:t>Pläne und </a:t>
            </a:r>
            <a:r>
              <a:rPr lang="de-CH" dirty="0" err="1">
                <a:latin typeface="+mj-lt"/>
              </a:rPr>
              <a:t>planänderungen</a:t>
            </a:r>
            <a:r>
              <a:rPr lang="de-CH" dirty="0">
                <a:latin typeface="+mj-lt"/>
              </a:rPr>
              <a:t> </a:t>
            </a:r>
          </a:p>
          <a:p>
            <a:pPr algn="ctr"/>
            <a:r>
              <a:rPr lang="de-CH" dirty="0">
                <a:latin typeface="+mj-lt"/>
              </a:rPr>
              <a:t>Stundenpläne</a:t>
            </a:r>
          </a:p>
        </p:txBody>
      </p:sp>
      <p:pic>
        <p:nvPicPr>
          <p:cNvPr id="5" name="Grafik 4" descr="Ein Bild, das Muster, Boden, Textil, Fußboden enthält.&#10;&#10;Automatisch generierte Beschreibung">
            <a:extLst>
              <a:ext uri="{FF2B5EF4-FFF2-40B4-BE49-F238E27FC236}">
                <a16:creationId xmlns:a16="http://schemas.microsoft.com/office/drawing/2014/main" id="{A77E1632-3C1E-FD2F-4D05-1F16B575C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00" y="1778508"/>
            <a:ext cx="4320000" cy="4320000"/>
          </a:xfrm>
          <a:prstGeom prst="rect">
            <a:avLst/>
          </a:prstGeom>
          <a:ln>
            <a:solidFill>
              <a:schemeClr val="tx2"/>
            </a:solidFill>
          </a:ln>
        </p:spPr>
      </p:pic>
    </p:spTree>
    <p:extLst>
      <p:ext uri="{BB962C8B-B14F-4D97-AF65-F5344CB8AC3E}">
        <p14:creationId xmlns:p14="http://schemas.microsoft.com/office/powerpoint/2010/main" val="4047103534"/>
      </p:ext>
    </p:extLst>
  </p:cSld>
  <p:clrMapOvr>
    <a:masterClrMapping/>
  </p:clrMapOvr>
  <mc:AlternateContent xmlns:mc="http://schemas.openxmlformats.org/markup-compatibility/2006" xmlns:p14="http://schemas.microsoft.com/office/powerpoint/2010/main">
    <mc:Choice Requires="p14">
      <p:transition spd="slow" p14:dur="2000" advTm="51534"/>
    </mc:Choice>
    <mc:Fallback xmlns="">
      <p:transition spd="slow" advTm="515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Pläne und Planänderungen - Stundenpläne</a:t>
            </a:r>
          </a:p>
        </p:txBody>
      </p:sp>
      <p:sp>
        <p:nvSpPr>
          <p:cNvPr id="4" name="Inhaltsplatzhalter 3"/>
          <p:cNvSpPr>
            <a:spLocks noGrp="1"/>
          </p:cNvSpPr>
          <p:nvPr>
            <p:ph idx="1"/>
          </p:nvPr>
        </p:nvSpPr>
        <p:spPr>
          <a:xfrm>
            <a:off x="562708" y="740701"/>
            <a:ext cx="11066584" cy="5312016"/>
          </a:xfrm>
        </p:spPr>
        <p:txBody>
          <a:bodyPr/>
          <a:lstStyle/>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Was auch noch geholfen hätte:</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Stundenpläne, die ganz meinen Vorstellungen entsprachen: Schulnachmittage und ungeliebte Fächer am Anfang der Woche, Freinachmittage und Lieblingsfächer gegen Ende der Woche (selbstredend, dass dies äusserst subjektive Empfindungen sind und keineswegs ausschlaggebend für einen ganzen Stundenplan sein kann).</a:t>
            </a:r>
          </a:p>
          <a:p>
            <a:pPr marL="0" indent="0">
              <a:lnSpc>
                <a:spcPct val="150000"/>
              </a:lnSpc>
              <a:buNone/>
            </a:pPr>
            <a:r>
              <a:rPr lang="de-CH" sz="1800" dirty="0">
                <a:latin typeface="Calibri" panose="020F0502020204030204" pitchFamily="34" charset="0"/>
                <a:ea typeface="Times New Roman" panose="02020603050405020304" pitchFamily="18" charset="0"/>
                <a:cs typeface="Calibri" panose="020F0502020204030204" pitchFamily="34" charset="0"/>
              </a:rPr>
              <a:t> </a:t>
            </a:r>
          </a:p>
          <a:p>
            <a:pPr>
              <a:lnSpc>
                <a:spcPct val="150000"/>
              </a:lnSpc>
            </a:pPr>
            <a:r>
              <a:rPr lang="de-CH" sz="1800">
                <a:latin typeface="Calibri" panose="020F0502020204030204" pitchFamily="34" charset="0"/>
                <a:cs typeface="Calibri" panose="020F0502020204030204" pitchFamily="34" charset="0"/>
              </a:rPr>
              <a:t>Möglichkeit</a:t>
            </a:r>
            <a:r>
              <a:rPr lang="de-CH" sz="1800" dirty="0">
                <a:latin typeface="Calibri" panose="020F0502020204030204" pitchFamily="34" charset="0"/>
                <a:cs typeface="Calibri" panose="020F0502020204030204" pitchFamily="34" charset="0"/>
              </a:rPr>
              <a:t>, an dichtgedrängten, langen Tagen eine Lektion mit selbständigem Auftrag zuhause arbeiten und beispielsweise eine Lektion später zur Schule kommen, über den Mittag eine Lektion länger zuhause bleiben oder eine Lektion früher nach Hause gehen zu können. Kurz: Reduzierung der Anwesenheitspflicht, ohne dass zwingend die Zeit für die Schularbeit reduziert wird.</a:t>
            </a:r>
          </a:p>
        </p:txBody>
      </p:sp>
    </p:spTree>
    <p:extLst>
      <p:ext uri="{BB962C8B-B14F-4D97-AF65-F5344CB8AC3E}">
        <p14:creationId xmlns:p14="http://schemas.microsoft.com/office/powerpoint/2010/main" val="29035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docProps/app.xml><?xml version="1.0" encoding="utf-8"?>
<Properties xmlns="http://schemas.openxmlformats.org/officeDocument/2006/extended-properties" xmlns:vt="http://schemas.openxmlformats.org/officeDocument/2006/docPropsVTypes">
  <TotalTime>0</TotalTime>
  <Words>117</Words>
  <Application>Microsoft Office PowerPoint</Application>
  <PresentationFormat>Breitbild</PresentationFormat>
  <Paragraphs>7</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MS UI Gothic</vt:lpstr>
      <vt:lpstr>Arial</vt:lpstr>
      <vt:lpstr>Calibri</vt:lpstr>
      <vt:lpstr>Syntax LT Std</vt:lpstr>
      <vt:lpstr>Times</vt:lpstr>
      <vt:lpstr>Times New Roman</vt:lpstr>
      <vt:lpstr>PPT Vorlage Dozierende</vt:lpstr>
      <vt:lpstr>PowerPoint-Präsentation</vt:lpstr>
      <vt:lpstr>Pläne und Planänderungen - Stundenpläne</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2</cp:revision>
  <dcterms:created xsi:type="dcterms:W3CDTF">2023-06-06T08:01:21Z</dcterms:created>
  <dcterms:modified xsi:type="dcterms:W3CDTF">2024-02-26T13:02:52Z</dcterms:modified>
</cp:coreProperties>
</file>