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4" r:id="rId2"/>
    <p:sldId id="361"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CFE74-D0E7-4B80-B8B8-4D7EDB98213C}" v="7" dt="2023-11-07T12:34:49.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Fabienne" userId="7f575595-508d-48eb-9f91-649ad79076b3" providerId="ADAL" clId="{82066321-3798-4F0C-B69D-C5DB278A3973}"/>
    <pc:docChg chg="modSld">
      <pc:chgData name="Sieger, Fabienne" userId="7f575595-508d-48eb-9f91-649ad79076b3" providerId="ADAL" clId="{82066321-3798-4F0C-B69D-C5DB278A3973}" dt="2023-09-15T11:50:00.654" v="19" actId="20577"/>
      <pc:docMkLst>
        <pc:docMk/>
      </pc:docMkLst>
      <pc:sldChg chg="modSp">
        <pc:chgData name="Sieger, Fabienne" userId="7f575595-508d-48eb-9f91-649ad79076b3" providerId="ADAL" clId="{82066321-3798-4F0C-B69D-C5DB278A3973}" dt="2023-09-15T11:50:00.654" v="19" actId="20577"/>
        <pc:sldMkLst>
          <pc:docMk/>
          <pc:sldMk cId="3231213135" sldId="361"/>
        </pc:sldMkLst>
        <pc:spChg chg="mod">
          <ac:chgData name="Sieger, Fabienne" userId="7f575595-508d-48eb-9f91-649ad79076b3" providerId="ADAL" clId="{82066321-3798-4F0C-B69D-C5DB278A3973}" dt="2023-09-15T11:50:00.654" v="19" actId="20577"/>
          <ac:spMkLst>
            <pc:docMk/>
            <pc:sldMk cId="3231213135" sldId="361"/>
            <ac:spMk id="4" creationId="{00000000-0000-0000-0000-000000000000}"/>
          </ac:spMkLst>
        </pc:spChg>
      </pc:sldChg>
      <pc:sldChg chg="modSp mod">
        <pc:chgData name="Sieger, Fabienne" userId="7f575595-508d-48eb-9f91-649ad79076b3" providerId="ADAL" clId="{82066321-3798-4F0C-B69D-C5DB278A3973}" dt="2023-09-15T11:49:19.278" v="1" actId="692"/>
        <pc:sldMkLst>
          <pc:docMk/>
          <pc:sldMk cId="3832567383" sldId="374"/>
        </pc:sldMkLst>
        <pc:picChg chg="mod">
          <ac:chgData name="Sieger, Fabienne" userId="7f575595-508d-48eb-9f91-649ad79076b3" providerId="ADAL" clId="{82066321-3798-4F0C-B69D-C5DB278A3973}" dt="2023-09-15T11:49:19.278" v="1" actId="692"/>
          <ac:picMkLst>
            <pc:docMk/>
            <pc:sldMk cId="3832567383" sldId="374"/>
            <ac:picMk id="4" creationId="{53E19F04-4177-68F9-3707-838771FE8589}"/>
          </ac:picMkLst>
        </pc:picChg>
      </pc:sldChg>
    </pc:docChg>
  </pc:docChgLst>
  <pc:docChgLst>
    <pc:chgData name="Sieger, Fabienne" userId="7f575595-508d-48eb-9f91-649ad79076b3" providerId="ADAL" clId="{3A809DC2-0A8E-4993-ADED-6F546FC7FB60}"/>
    <pc:docChg chg="custSel modSld modMainMaster">
      <pc:chgData name="Sieger, Fabienne" userId="7f575595-508d-48eb-9f91-649ad79076b3" providerId="ADAL" clId="{3A809DC2-0A8E-4993-ADED-6F546FC7FB60}" dt="2023-07-04T08:20:31.776" v="27" actId="1076"/>
      <pc:docMkLst>
        <pc:docMk/>
      </pc:docMkLst>
      <pc:sldChg chg="modSp modTransition">
        <pc:chgData name="Sieger, Fabienne" userId="7f575595-508d-48eb-9f91-649ad79076b3" providerId="ADAL" clId="{3A809DC2-0A8E-4993-ADED-6F546FC7FB60}" dt="2023-06-14T08:51:07.717" v="21"/>
        <pc:sldMkLst>
          <pc:docMk/>
          <pc:sldMk cId="3231213135" sldId="361"/>
        </pc:sldMkLst>
        <pc:spChg chg="mod">
          <ac:chgData name="Sieger, Fabienne" userId="7f575595-508d-48eb-9f91-649ad79076b3" providerId="ADAL" clId="{3A809DC2-0A8E-4993-ADED-6F546FC7FB60}" dt="2023-06-14T08:39:53.476" v="15" actId="255"/>
          <ac:spMkLst>
            <pc:docMk/>
            <pc:sldMk cId="3231213135" sldId="361"/>
            <ac:spMk id="4" creationId="{00000000-0000-0000-0000-000000000000}"/>
          </ac:spMkLst>
        </pc:spChg>
      </pc:sldChg>
      <pc:sldChg chg="addSp delSp modSp mod modTransition modAnim">
        <pc:chgData name="Sieger, Fabienne" userId="7f575595-508d-48eb-9f91-649ad79076b3" providerId="ADAL" clId="{3A809DC2-0A8E-4993-ADED-6F546FC7FB60}" dt="2023-07-04T08:20:31.776" v="27" actId="1076"/>
        <pc:sldMkLst>
          <pc:docMk/>
          <pc:sldMk cId="3832567383" sldId="374"/>
        </pc:sldMkLst>
        <pc:picChg chg="add del mod">
          <ac:chgData name="Sieger, Fabienne" userId="7f575595-508d-48eb-9f91-649ad79076b3" providerId="ADAL" clId="{3A809DC2-0A8E-4993-ADED-6F546FC7FB60}" dt="2023-06-14T08:29:37.085" v="8"/>
          <ac:picMkLst>
            <pc:docMk/>
            <pc:sldMk cId="3832567383" sldId="374"/>
            <ac:picMk id="3" creationId="{8DE82D43-5B9C-9ABD-D819-DD2069ADF22E}"/>
          </ac:picMkLst>
        </pc:picChg>
        <pc:picChg chg="add mod">
          <ac:chgData name="Sieger, Fabienne" userId="7f575595-508d-48eb-9f91-649ad79076b3" providerId="ADAL" clId="{3A809DC2-0A8E-4993-ADED-6F546FC7FB60}" dt="2023-07-04T08:20:31.776" v="27" actId="1076"/>
          <ac:picMkLst>
            <pc:docMk/>
            <pc:sldMk cId="3832567383" sldId="374"/>
            <ac:picMk id="4" creationId="{53E19F04-4177-68F9-3707-838771FE8589}"/>
          </ac:picMkLst>
        </pc:picChg>
        <pc:picChg chg="add del mod">
          <ac:chgData name="Sieger, Fabienne" userId="7f575595-508d-48eb-9f91-649ad79076b3" providerId="ADAL" clId="{3A809DC2-0A8E-4993-ADED-6F546FC7FB60}" dt="2023-06-14T08:35:27.487" v="10"/>
          <ac:picMkLst>
            <pc:docMk/>
            <pc:sldMk cId="3832567383" sldId="374"/>
            <ac:picMk id="4" creationId="{EB51CFAC-6840-0060-AC7A-E42E4B5C7BF4}"/>
          </ac:picMkLst>
        </pc:picChg>
        <pc:picChg chg="add del mod">
          <ac:chgData name="Sieger, Fabienne" userId="7f575595-508d-48eb-9f91-649ad79076b3" providerId="ADAL" clId="{3A809DC2-0A8E-4993-ADED-6F546FC7FB60}" dt="2023-06-14T08:36:50.351" v="12"/>
          <ac:picMkLst>
            <pc:docMk/>
            <pc:sldMk cId="3832567383" sldId="374"/>
            <ac:picMk id="5" creationId="{633A70B6-80AA-2B8D-332F-B87997DFFD8E}"/>
          </ac:picMkLst>
        </pc:picChg>
        <pc:picChg chg="add del mod">
          <ac:chgData name="Sieger, Fabienne" userId="7f575595-508d-48eb-9f91-649ad79076b3" providerId="ADAL" clId="{3A809DC2-0A8E-4993-ADED-6F546FC7FB60}" dt="2023-06-14T08:39:37.596" v="14"/>
          <ac:picMkLst>
            <pc:docMk/>
            <pc:sldMk cId="3832567383" sldId="374"/>
            <ac:picMk id="6" creationId="{AC1CA76C-7428-7F97-3A7E-D501302688AC}"/>
          </ac:picMkLst>
        </pc:picChg>
        <pc:picChg chg="add del mod">
          <ac:chgData name="Sieger, Fabienne" userId="7f575595-508d-48eb-9f91-649ad79076b3" providerId="ADAL" clId="{3A809DC2-0A8E-4993-ADED-6F546FC7FB60}" dt="2023-06-14T08:44:48.501" v="17"/>
          <ac:picMkLst>
            <pc:docMk/>
            <pc:sldMk cId="3832567383" sldId="374"/>
            <ac:picMk id="7" creationId="{1B04A19B-0D65-BC6B-23F9-CD48B7CB10DF}"/>
          </ac:picMkLst>
        </pc:picChg>
        <pc:picChg chg="add del mod">
          <ac:chgData name="Sieger, Fabienne" userId="7f575595-508d-48eb-9f91-649ad79076b3" providerId="ADAL" clId="{3A809DC2-0A8E-4993-ADED-6F546FC7FB60}" dt="2023-06-14T08:46:35.633" v="19"/>
          <ac:picMkLst>
            <pc:docMk/>
            <pc:sldMk cId="3832567383" sldId="374"/>
            <ac:picMk id="8" creationId="{8040B4F8-6B09-1963-6414-7277096DEB27}"/>
          </ac:picMkLst>
        </pc:picChg>
        <pc:picChg chg="add del mod">
          <ac:chgData name="Sieger, Fabienne" userId="7f575595-508d-48eb-9f91-649ad79076b3" providerId="ADAL" clId="{3A809DC2-0A8E-4993-ADED-6F546FC7FB60}" dt="2023-06-14T08:51:07.717" v="21"/>
          <ac:picMkLst>
            <pc:docMk/>
            <pc:sldMk cId="3832567383" sldId="374"/>
            <ac:picMk id="9" creationId="{342E7DA0-8628-827E-ECF5-A223568C2943}"/>
          </ac:picMkLst>
        </pc:picChg>
        <pc:picChg chg="add mod">
          <ac:chgData name="Sieger, Fabienne" userId="7f575595-508d-48eb-9f91-649ad79076b3" providerId="ADAL" clId="{3A809DC2-0A8E-4993-ADED-6F546FC7FB60}" dt="2023-06-14T08:54:50.714" v="22"/>
          <ac:picMkLst>
            <pc:docMk/>
            <pc:sldMk cId="3832567383" sldId="374"/>
            <ac:picMk id="10" creationId="{27C819A9-2AD2-9035-7F32-425A31753C7E}"/>
          </ac:picMkLst>
        </pc:picChg>
      </pc:sldChg>
      <pc:sldMasterChg chg="delSp modSp mod">
        <pc:chgData name="Sieger, Fabienne" userId="7f575595-508d-48eb-9f91-649ad79076b3" providerId="ADAL" clId="{3A809DC2-0A8E-4993-ADED-6F546FC7FB60}" dt="2023-06-14T08:27:35.471" v="6" actId="20577"/>
        <pc:sldMasterMkLst>
          <pc:docMk/>
          <pc:sldMasterMk cId="1405524864" sldId="2147483660"/>
        </pc:sldMasterMkLst>
        <pc:spChg chg="mod">
          <ac:chgData name="Sieger, Fabienne" userId="7f575595-508d-48eb-9f91-649ad79076b3" providerId="ADAL" clId="{3A809DC2-0A8E-4993-ADED-6F546FC7FB60}" dt="2023-06-14T08:27:35.471" v="6" actId="20577"/>
          <ac:spMkLst>
            <pc:docMk/>
            <pc:sldMasterMk cId="1405524864" sldId="2147483660"/>
            <ac:spMk id="2" creationId="{00000000-0000-0000-0000-000000000000}"/>
          </ac:spMkLst>
        </pc:spChg>
        <pc:spChg chg="del mod">
          <ac:chgData name="Sieger, Fabienne" userId="7f575595-508d-48eb-9f91-649ad79076b3" providerId="ADAL" clId="{3A809DC2-0A8E-4993-ADED-6F546FC7FB60}" dt="2023-06-14T08:27:29.177" v="3" actId="478"/>
          <ac:spMkLst>
            <pc:docMk/>
            <pc:sldMasterMk cId="1405524864" sldId="2147483660"/>
            <ac:spMk id="9" creationId="{DAAB8E7E-A581-4304-B52F-9DAE88D9503C}"/>
          </ac:spMkLst>
        </pc:spChg>
      </pc:sldMasterChg>
    </pc:docChg>
  </pc:docChgLst>
  <pc:docChgLst>
    <pc:chgData name="Städler, Judith" userId="b75518b6-4434-4a1d-b498-c215ef793353" providerId="ADAL" clId="{EE8CFE74-D0E7-4B80-B8B8-4D7EDB98213C}"/>
    <pc:docChg chg="modSld">
      <pc:chgData name="Städler, Judith" userId="b75518b6-4434-4a1d-b498-c215ef793353" providerId="ADAL" clId="{EE8CFE74-D0E7-4B80-B8B8-4D7EDB98213C}" dt="2023-11-07T12:34:49.264" v="7" actId="20577"/>
      <pc:docMkLst>
        <pc:docMk/>
      </pc:docMkLst>
      <pc:sldChg chg="modSp">
        <pc:chgData name="Städler, Judith" userId="b75518b6-4434-4a1d-b498-c215ef793353" providerId="ADAL" clId="{EE8CFE74-D0E7-4B80-B8B8-4D7EDB98213C}" dt="2023-11-07T12:34:49.264" v="7" actId="20577"/>
        <pc:sldMkLst>
          <pc:docMk/>
          <pc:sldMk cId="3231213135" sldId="361"/>
        </pc:sldMkLst>
        <pc:spChg chg="mod">
          <ac:chgData name="Städler, Judith" userId="b75518b6-4434-4a1d-b498-c215ef793353" providerId="ADAL" clId="{EE8CFE74-D0E7-4B80-B8B8-4D7EDB98213C}" dt="2023-11-07T12:34:49.264" v="7" actId="20577"/>
          <ac:spMkLst>
            <pc:docMk/>
            <pc:sldMk cId="3231213135" sldId="361"/>
            <ac:spMk id="4" creationId="{00000000-0000-0000-0000-000000000000}"/>
          </ac:spMkLst>
        </pc:spChg>
      </pc:sldChg>
      <pc:sldChg chg="modSp mod">
        <pc:chgData name="Städler, Judith" userId="b75518b6-4434-4a1d-b498-c215ef793353" providerId="ADAL" clId="{EE8CFE74-D0E7-4B80-B8B8-4D7EDB98213C}" dt="2023-11-07T12:34:02.006" v="0" actId="115"/>
        <pc:sldMkLst>
          <pc:docMk/>
          <pc:sldMk cId="3832567383" sldId="374"/>
        </pc:sldMkLst>
        <pc:spChg chg="mod">
          <ac:chgData name="Städler, Judith" userId="b75518b6-4434-4a1d-b498-c215ef793353" providerId="ADAL" clId="{EE8CFE74-D0E7-4B80-B8B8-4D7EDB98213C}" dt="2023-11-07T12:34:02.006" v="0" actId="115"/>
          <ac:spMkLst>
            <pc:docMk/>
            <pc:sldMk cId="3832567383" sldId="374"/>
            <ac:spMk id="2" creationId="{D095B0D6-827E-4F4E-95A2-CED2F78679C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Bild 7" descr="BG.jpg"/>
          <p:cNvPicPr>
            <a:picLocks noChangeAspect="1"/>
          </p:cNvPicPr>
          <p:nvPr userDrawn="1"/>
        </p:nvPicPr>
        <p:blipFill rotWithShape="1">
          <a:blip r:embed="rId2"/>
          <a:srcRect t="17905" b="-17905"/>
          <a:stretch/>
        </p:blipFill>
        <p:spPr bwMode="auto">
          <a:xfrm>
            <a:off x="0" y="-48000"/>
            <a:ext cx="12192000" cy="8446479"/>
          </a:xfrm>
          <a:prstGeom prst="rect">
            <a:avLst/>
          </a:prstGeom>
          <a:noFill/>
          <a:ln w="9525">
            <a:noFill/>
            <a:miter lim="800000"/>
            <a:headEnd/>
            <a:tailEnd/>
          </a:ln>
        </p:spPr>
      </p:pic>
      <p:pic>
        <p:nvPicPr>
          <p:cNvPr id="5" name="Picture 44" descr="Log_PHB_bordeau"/>
          <p:cNvPicPr>
            <a:picLocks noChangeAspect="1" noChangeArrowheads="1"/>
          </p:cNvPicPr>
          <p:nvPr userDrawn="1"/>
        </p:nvPicPr>
        <p:blipFill>
          <a:blip r:embed="rId3"/>
          <a:srcRect/>
          <a:stretch>
            <a:fillRect/>
          </a:stretch>
        </p:blipFill>
        <p:spPr bwMode="auto">
          <a:xfrm>
            <a:off x="9003330" y="52391"/>
            <a:ext cx="2741247" cy="709612"/>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562708" y="1399051"/>
            <a:ext cx="10464800" cy="685800"/>
          </a:xfrm>
        </p:spPr>
        <p:txBody>
          <a:bodyPr anchor="b"/>
          <a:lstStyle>
            <a:lvl1pPr marL="0" indent="0">
              <a:buFont typeface="Times" charset="0"/>
              <a:buNone/>
              <a:defRPr sz="2267">
                <a:solidFill>
                  <a:srgbClr val="B8223F"/>
                </a:solidFill>
              </a:defRPr>
            </a:lvl1pPr>
          </a:lstStyle>
          <a:p>
            <a:pPr lvl="0"/>
            <a:r>
              <a:rPr lang="de-CH" noProof="0" dirty="0"/>
              <a:t>Datum (TT. Monat JJJJ)</a:t>
            </a:r>
          </a:p>
        </p:txBody>
      </p:sp>
      <p:sp>
        <p:nvSpPr>
          <p:cNvPr id="4098" name="Rectangle 2"/>
          <p:cNvSpPr>
            <a:spLocks noGrp="1" noChangeArrowheads="1"/>
          </p:cNvSpPr>
          <p:nvPr>
            <p:ph type="ctrTitle" hasCustomPrompt="1"/>
          </p:nvPr>
        </p:nvSpPr>
        <p:spPr>
          <a:xfrm>
            <a:off x="562708" y="2135500"/>
            <a:ext cx="10464800" cy="1869565"/>
          </a:xfrm>
        </p:spPr>
        <p:txBody>
          <a:bodyPr anchor="t"/>
          <a:lstStyle>
            <a:lvl1pPr>
              <a:lnSpc>
                <a:spcPct val="100000"/>
              </a:lnSpc>
              <a:defRPr sz="4133" b="1" u="sng" cap="all" baseline="0">
                <a:solidFill>
                  <a:schemeClr val="tx1"/>
                </a:solidFill>
                <a:uFill>
                  <a:solidFill>
                    <a:srgbClr val="B8223F"/>
                  </a:solidFill>
                </a:uFill>
              </a:defRPr>
            </a:lvl1pPr>
          </a:lstStyle>
          <a:p>
            <a:pPr lvl="0"/>
            <a:r>
              <a:rPr lang="de-DE" noProof="0" dirty="0"/>
              <a:t>Titel</a:t>
            </a:r>
            <a:br>
              <a:rPr lang="de-DE" noProof="0" dirty="0"/>
            </a:br>
            <a:endParaRPr lang="de-CH" noProof="0" dirty="0"/>
          </a:p>
        </p:txBody>
      </p:sp>
      <p:pic>
        <p:nvPicPr>
          <p:cNvPr id="15" name="Picture 44" descr="Log_PHB_bordeau"/>
          <p:cNvPicPr>
            <a:picLocks noChangeAspect="1" noChangeArrowheads="1"/>
          </p:cNvPicPr>
          <p:nvPr userDrawn="1"/>
        </p:nvPicPr>
        <p:blipFill>
          <a:blip r:embed="rId3"/>
          <a:srcRect/>
          <a:stretch>
            <a:fillRect/>
          </a:stretch>
        </p:blipFill>
        <p:spPr bwMode="auto">
          <a:xfrm>
            <a:off x="8880310" y="-27384"/>
            <a:ext cx="2969684" cy="946149"/>
          </a:xfrm>
          <a:prstGeom prst="rect">
            <a:avLst/>
          </a:prstGeom>
          <a:noFill/>
          <a:ln w="9525">
            <a:noFill/>
            <a:miter lim="800000"/>
            <a:headEnd/>
            <a:tailEnd/>
          </a:ln>
        </p:spPr>
      </p:pic>
      <p:sp>
        <p:nvSpPr>
          <p:cNvPr id="7" name="Textplatzhalter 6"/>
          <p:cNvSpPr>
            <a:spLocks noGrp="1"/>
          </p:cNvSpPr>
          <p:nvPr>
            <p:ph type="body" sz="quarter" idx="10" hasCustomPrompt="1"/>
          </p:nvPr>
        </p:nvSpPr>
        <p:spPr>
          <a:xfrm>
            <a:off x="562707" y="4055715"/>
            <a:ext cx="10464799" cy="525412"/>
          </a:xfrm>
        </p:spPr>
        <p:txBody>
          <a:bodyPr/>
          <a:lstStyle>
            <a:lvl1pPr>
              <a:buNone/>
              <a:defRPr sz="1467" b="1" baseline="0"/>
            </a:lvl1pPr>
          </a:lstStyle>
          <a:p>
            <a:pPr lvl="0"/>
            <a:r>
              <a:rPr lang="de-DE" dirty="0"/>
              <a:t>Vorname Name, Funktion</a:t>
            </a:r>
          </a:p>
        </p:txBody>
      </p:sp>
    </p:spTree>
    <p:extLst>
      <p:ext uri="{BB962C8B-B14F-4D97-AF65-F5344CB8AC3E}">
        <p14:creationId xmlns:p14="http://schemas.microsoft.com/office/powerpoint/2010/main" val="188124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mit roter Aufzählung">
    <p:spTree>
      <p:nvGrpSpPr>
        <p:cNvPr id="1" name=""/>
        <p:cNvGrpSpPr/>
        <p:nvPr/>
      </p:nvGrpSpPr>
      <p:grpSpPr>
        <a:xfrm>
          <a:off x="0" y="0"/>
          <a:ext cx="0" cy="0"/>
          <a:chOff x="0" y="0"/>
          <a:chExt cx="0" cy="0"/>
        </a:xfrm>
      </p:grpSpPr>
      <p:sp>
        <p:nvSpPr>
          <p:cNvPr id="4" name="Textfeld 3"/>
          <p:cNvSpPr txBox="1"/>
          <p:nvPr userDrawn="1"/>
        </p:nvSpPr>
        <p:spPr>
          <a:xfrm>
            <a:off x="562708" y="452669"/>
            <a:ext cx="11068061" cy="392400"/>
          </a:xfrm>
          <a:prstGeom prst="rect">
            <a:avLst/>
          </a:prstGeom>
          <a:noFill/>
        </p:spPr>
        <p:txBody>
          <a:bodyPr wrap="none" lIns="103852" tIns="51927" rIns="103852" bIns="51927" rtlCol="0">
            <a:noAutofit/>
          </a:bodyPr>
          <a:lstStyle/>
          <a:p>
            <a:r>
              <a:rPr lang="de-CH" sz="2133" b="1" dirty="0">
                <a:latin typeface="+mj-lt"/>
              </a:rPr>
              <a:t>INHALT</a:t>
            </a:r>
            <a:endParaRPr lang="en-US" sz="2133" b="1" dirty="0">
              <a:latin typeface="+mj-lt"/>
            </a:endParaRPr>
          </a:p>
        </p:txBody>
      </p:sp>
      <p:sp>
        <p:nvSpPr>
          <p:cNvPr id="10" name="Textplatzhalter 9"/>
          <p:cNvSpPr>
            <a:spLocks noGrp="1"/>
          </p:cNvSpPr>
          <p:nvPr>
            <p:ph type="body" sz="quarter" idx="15"/>
          </p:nvPr>
        </p:nvSpPr>
        <p:spPr>
          <a:xfrm>
            <a:off x="562708" y="1144800"/>
            <a:ext cx="11068061" cy="5180400"/>
          </a:xfrm>
        </p:spPr>
        <p:txBody>
          <a:bodyPr/>
          <a:lstStyle>
            <a:lvl1pPr marL="389438" indent="-389438">
              <a:buClr>
                <a:srgbClr val="B8223F"/>
              </a:buClr>
              <a:buFont typeface="+mj-lt"/>
              <a:buAutoNum type="arabicPeriod"/>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74790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 Titel">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562708" y="1602000"/>
            <a:ext cx="10128739" cy="1198800"/>
          </a:xfrm>
        </p:spPr>
        <p:txBody>
          <a:bodyPr/>
          <a:lstStyle>
            <a:lvl1pPr marL="0" indent="0">
              <a:buNone/>
              <a:defRPr sz="4133" b="1" u="sng" cap="all" baseline="0">
                <a:uFill>
                  <a:solidFill>
                    <a:srgbClr val="B8223F"/>
                  </a:solidFill>
                </a:uFill>
              </a:defRPr>
            </a:lvl1pPr>
          </a:lstStyle>
          <a:p>
            <a:pPr lvl="0"/>
            <a:r>
              <a:rPr lang="de-CH" dirty="0" err="1"/>
              <a:t>TITel</a:t>
            </a:r>
            <a:r>
              <a:rPr lang="de-CH" dirty="0"/>
              <a:t> einfügen</a:t>
            </a:r>
          </a:p>
        </p:txBody>
      </p:sp>
    </p:spTree>
    <p:extLst>
      <p:ext uri="{BB962C8B-B14F-4D97-AF65-F5344CB8AC3E}">
        <p14:creationId xmlns:p14="http://schemas.microsoft.com/office/powerpoint/2010/main" val="29296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p:nvPr>
        </p:nvSpPr>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371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hasCustomPrompt="1"/>
          </p:nvPr>
        </p:nvSpPr>
        <p:spPr/>
        <p:txBody>
          <a:bodyPr/>
          <a:lstStyle>
            <a:lvl1pPr marL="0" indent="0">
              <a:buFont typeface="Arial" pitchFamily="34" charset="0"/>
              <a:buNone/>
              <a:defRPr/>
            </a:lvl1pPr>
          </a:lstStyle>
          <a:p>
            <a:pPr algn="just">
              <a:lnSpc>
                <a:spcPct val="150000"/>
              </a:lnSpc>
            </a:pPr>
            <a:r>
              <a:rPr lang="de-CH" sz="1600" dirty="0">
                <a:effectLst/>
                <a:latin typeface="Syntax LT Std"/>
                <a:ea typeface="Times New Roman" panose="02020603050405020304" pitchFamily="18" charset="0"/>
              </a:rPr>
              <a:t>Funktionierende Strategien und Hilfreiche Umstände in meiner Schulzeit:</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(Sequenzen, in denen ich ungestört einer für mich entspannenden Tätigkeit nachgehen konnte)</a:t>
            </a:r>
            <a:endParaRPr lang="de-CH" sz="1600" dirty="0">
              <a:effectLst/>
              <a:latin typeface="Times New Roman" panose="02020603050405020304" pitchFamily="18" charset="0"/>
              <a:ea typeface="Times New Roman" panose="02020603050405020304" pitchFamily="18" charset="0"/>
            </a:endParaRPr>
          </a:p>
          <a:p>
            <a:pPr marL="990575" lvl="1" indent="-380990" algn="just">
              <a:lnSpc>
                <a:spcPct val="150000"/>
              </a:lnSpc>
              <a:buFont typeface="MS UI Gothic" panose="020B0600070205080204" pitchFamily="34" charset="-128"/>
              <a:buChar char="→"/>
            </a:pPr>
            <a:r>
              <a:rPr lang="de-CH" sz="1600" dirty="0">
                <a:effectLst/>
                <a:latin typeface="Syntax LT Std"/>
                <a:ea typeface="Times New Roman" panose="02020603050405020304" pitchFamily="18" charset="0"/>
              </a:rPr>
              <a:t>Klar strukturierte Tagesabläufe waren Usus in meiner Familie, ebenso Ruhezeiten nach sozialen Anstrengungen</a:t>
            </a:r>
            <a:endParaRPr lang="de-CH" sz="1600" dirty="0">
              <a:effectLst/>
              <a:latin typeface="Times New Roman" panose="02020603050405020304" pitchFamily="18" charset="0"/>
              <a:ea typeface="Times New Roman" panose="02020603050405020304" pitchFamily="18" charset="0"/>
            </a:endParaRPr>
          </a:p>
          <a:p>
            <a:pPr algn="just">
              <a:lnSpc>
                <a:spcPct val="150000"/>
              </a:lnSpc>
            </a:pPr>
            <a:r>
              <a:rPr lang="de-CH" sz="1600" dirty="0">
                <a:effectLst/>
                <a:latin typeface="Syntax LT Std"/>
                <a:ea typeface="Times New Roman" panose="02020603050405020304" pitchFamily="18" charset="0"/>
              </a:rPr>
              <a:t>Was noch geholfen hätte:</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err="1">
                <a:effectLst/>
                <a:latin typeface="Syntax LT Std"/>
                <a:ea typeface="Times New Roman" panose="02020603050405020304" pitchFamily="18" charset="0"/>
              </a:rPr>
              <a:t>Lehrerliches</a:t>
            </a:r>
            <a:r>
              <a:rPr lang="de-CH" sz="1600" dirty="0">
                <a:effectLst/>
                <a:latin typeface="Syntax LT Std"/>
                <a:ea typeface="Times New Roman" panose="02020603050405020304" pitchFamily="18" charset="0"/>
              </a:rPr>
              <a:t> (und eigenes) Wissen um die Faktoren, die mein unregelmässiges Leistungsprofil begünstigen (physische, psychische Prozesse), bzw. abmildern (quantitativ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aber auch Wegnehmen von Druck und Schuldzuweisung)</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Reduzierte Anforderungen und Aufschub bei anstehenden Arbeitsabgabeterminen bei Überlastung und begrenztem Energiepool</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cs typeface="Times New Roman" panose="02020603050405020304" pitchFamily="18" charset="0"/>
              </a:rPr>
              <a:t>Allgemeines Verständnis innerhalb des Schulsystems für die prägnanten körperlichen und emotionalen Veränderungen und ihren Auswirkungen auf Konzentrations- und Leistungsprofil von Schüler:innen in der Pubertät</a:t>
            </a:r>
            <a:endParaRPr lang="de-DE" dirty="0"/>
          </a:p>
        </p:txBody>
      </p:sp>
    </p:spTree>
    <p:extLst>
      <p:ext uri="{BB962C8B-B14F-4D97-AF65-F5344CB8AC3E}">
        <p14:creationId xmlns:p14="http://schemas.microsoft.com/office/powerpoint/2010/main" val="139019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Titel Folie</a:t>
            </a:r>
            <a:endParaRPr lang="de-DE" dirty="0"/>
          </a:p>
        </p:txBody>
      </p:sp>
      <p:sp>
        <p:nvSpPr>
          <p:cNvPr id="3" name="Inhaltsplatzhalter 2"/>
          <p:cNvSpPr>
            <a:spLocks noGrp="1"/>
          </p:cNvSpPr>
          <p:nvPr>
            <p:ph idx="1"/>
          </p:nvPr>
        </p:nvSpPr>
        <p:spPr>
          <a:xfrm>
            <a:off x="562708" y="1143000"/>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3"/>
          </p:nvPr>
        </p:nvSpPr>
        <p:spPr>
          <a:xfrm>
            <a:off x="6288022" y="1124744"/>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9079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2708" y="260349"/>
            <a:ext cx="11066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b" anchorCtr="0" compatLnSpc="1">
            <a:prstTxWarp prst="textNoShape">
              <a:avLst/>
            </a:prstTxWarp>
          </a:bodyPr>
          <a:lstStyle/>
          <a:p>
            <a:pPr lvl="0"/>
            <a:r>
              <a:rPr lang="de-CH" dirty="0"/>
              <a:t>MASTERTITELFORMAT BEARBEITEN</a:t>
            </a:r>
          </a:p>
        </p:txBody>
      </p:sp>
      <p:sp>
        <p:nvSpPr>
          <p:cNvPr id="1027" name="Rectangle 3"/>
          <p:cNvSpPr>
            <a:spLocks noGrp="1" noChangeArrowheads="1"/>
          </p:cNvSpPr>
          <p:nvPr>
            <p:ph type="body" idx="1"/>
          </p:nvPr>
        </p:nvSpPr>
        <p:spPr bwMode="auto">
          <a:xfrm>
            <a:off x="562708" y="1143000"/>
            <a:ext cx="11066584" cy="49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 name="Textfeld 1"/>
          <p:cNvSpPr txBox="1"/>
          <p:nvPr userDrawn="1"/>
        </p:nvSpPr>
        <p:spPr>
          <a:xfrm>
            <a:off x="1583499" y="6408674"/>
            <a:ext cx="7488832" cy="248434"/>
          </a:xfrm>
          <a:prstGeom prst="rect">
            <a:avLst/>
          </a:prstGeom>
          <a:noFill/>
        </p:spPr>
        <p:txBody>
          <a:bodyPr wrap="square" lIns="103852" tIns="51927" rIns="103852" bIns="51927" rtlCol="0">
            <a:spAutoFit/>
          </a:bodyPr>
          <a:lstStyle/>
          <a:p>
            <a:r>
              <a:rPr lang="de-CH" sz="933" b="0" kern="1200" baseline="0" dirty="0">
                <a:solidFill>
                  <a:schemeClr val="tx1"/>
                </a:solidFill>
                <a:latin typeface="+mj-lt"/>
                <a:ea typeface="MS PGothic" pitchFamily="34" charset="-128"/>
                <a:cs typeface="+mn-cs"/>
              </a:rPr>
              <a:t>PHBern, IHP, Heilpädagogische Fachberatung, Fabienne Sieger</a:t>
            </a:r>
          </a:p>
        </p:txBody>
      </p:sp>
      <p:sp>
        <p:nvSpPr>
          <p:cNvPr id="4" name="Textfeld 3"/>
          <p:cNvSpPr txBox="1"/>
          <p:nvPr/>
        </p:nvSpPr>
        <p:spPr>
          <a:xfrm>
            <a:off x="414541" y="6405035"/>
            <a:ext cx="428887" cy="535564"/>
          </a:xfrm>
          <a:prstGeom prst="rect">
            <a:avLst/>
          </a:prstGeom>
          <a:noFill/>
        </p:spPr>
        <p:txBody>
          <a:bodyPr wrap="square" lIns="103852" tIns="51927" rIns="103852" bIns="51927" rtlCol="0">
            <a:spAutoFit/>
          </a:bodyPr>
          <a:lstStyle/>
          <a:p>
            <a:pPr marL="0" marR="0" indent="0" algn="r" defTabSz="1038503" rtl="0" eaLnBrk="0" fontAlgn="base" latinLnBrk="0" hangingPunct="0">
              <a:lnSpc>
                <a:spcPct val="100000"/>
              </a:lnSpc>
              <a:spcBef>
                <a:spcPct val="0"/>
              </a:spcBef>
              <a:spcAft>
                <a:spcPct val="0"/>
              </a:spcAft>
              <a:buClrTx/>
              <a:buSzTx/>
              <a:buFontTx/>
              <a:buNone/>
              <a:tabLst/>
              <a:defRPr/>
            </a:pPr>
            <a:fld id="{A7D23FAC-0B9F-41EC-9B0F-03E365D511C9}" type="slidenum">
              <a:rPr lang="de-CH" sz="933" b="0" kern="1200" smtClean="0">
                <a:solidFill>
                  <a:schemeClr val="tx1"/>
                </a:solidFill>
                <a:latin typeface="+mj-lt"/>
                <a:ea typeface="MS PGothic" pitchFamily="34" charset="-128"/>
                <a:cs typeface="+mn-cs"/>
              </a:rPr>
              <a:pPr marL="0" marR="0" indent="0" algn="r" defTabSz="1038503" rtl="0" eaLnBrk="0" fontAlgn="base" latinLnBrk="0" hangingPunct="0">
                <a:lnSpc>
                  <a:spcPct val="100000"/>
                </a:lnSpc>
                <a:spcBef>
                  <a:spcPct val="0"/>
                </a:spcBef>
                <a:spcAft>
                  <a:spcPct val="0"/>
                </a:spcAft>
                <a:buClrTx/>
                <a:buSzTx/>
                <a:buFontTx/>
                <a:buNone/>
                <a:tabLst/>
                <a:defRPr/>
              </a:pPr>
              <a:t>‹Nr.›</a:t>
            </a:fld>
            <a:endParaRPr lang="de-CH" sz="933" b="0" kern="1200" dirty="0">
              <a:solidFill>
                <a:schemeClr val="tx1"/>
              </a:solidFill>
              <a:latin typeface="+mj-lt"/>
              <a:ea typeface="MS PGothic" pitchFamily="34" charset="-128"/>
              <a:cs typeface="+mn-cs"/>
            </a:endParaRPr>
          </a:p>
          <a:p>
            <a:endParaRPr lang="de-CH" sz="933" dirty="0">
              <a:latin typeface="+mj-lt"/>
            </a:endParaRPr>
          </a:p>
        </p:txBody>
      </p:sp>
      <p:pic>
        <p:nvPicPr>
          <p:cNvPr id="8" name="Bild 2" descr="Log_PHB_bordeau.jpg">
            <a:extLst>
              <a:ext uri="{FF2B5EF4-FFF2-40B4-BE49-F238E27FC236}">
                <a16:creationId xmlns:a16="http://schemas.microsoft.com/office/drawing/2014/main" id="{8FC70DB8-5392-435C-BA35-CCECEA5FAB3D}"/>
              </a:ext>
            </a:extLst>
          </p:cNvPr>
          <p:cNvPicPr>
            <a:picLocks noChangeAspect="1"/>
          </p:cNvPicPr>
          <p:nvPr userDrawn="1"/>
        </p:nvPicPr>
        <p:blipFill>
          <a:blip r:embed="rId8"/>
          <a:srcRect/>
          <a:stretch>
            <a:fillRect/>
          </a:stretch>
        </p:blipFill>
        <p:spPr bwMode="auto">
          <a:xfrm>
            <a:off x="9648395" y="6176330"/>
            <a:ext cx="1920213" cy="613044"/>
          </a:xfrm>
          <a:prstGeom prst="rect">
            <a:avLst/>
          </a:prstGeom>
          <a:noFill/>
          <a:ln w="9525">
            <a:noFill/>
            <a:miter lim="800000"/>
            <a:headEnd/>
            <a:tailEnd/>
          </a:ln>
        </p:spPr>
      </p:pic>
      <p:sp>
        <p:nvSpPr>
          <p:cNvPr id="1039" name="Line 15"/>
          <p:cNvSpPr>
            <a:spLocks noChangeShapeType="1"/>
          </p:cNvSpPr>
          <p:nvPr/>
        </p:nvSpPr>
        <p:spPr bwMode="auto">
          <a:xfrm>
            <a:off x="562708" y="6196343"/>
            <a:ext cx="11066584" cy="8127"/>
          </a:xfrm>
          <a:prstGeom prst="line">
            <a:avLst/>
          </a:prstGeom>
          <a:noFill/>
          <a:ln w="3175">
            <a:solidFill>
              <a:srgbClr val="B3B3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852" tIns="51927" rIns="103852" bIns="51927" anchor="ctr"/>
          <a:lstStyle/>
          <a:p>
            <a:pPr>
              <a:defRPr/>
            </a:pPr>
            <a:endParaRPr lang="de-DE" sz="2400">
              <a:latin typeface="Times" charset="0"/>
              <a:ea typeface="ＭＳ Ｐゴシック" charset="0"/>
            </a:endParaRPr>
          </a:p>
        </p:txBody>
      </p:sp>
    </p:spTree>
    <p:extLst>
      <p:ext uri="{BB962C8B-B14F-4D97-AF65-F5344CB8AC3E}">
        <p14:creationId xmlns:p14="http://schemas.microsoft.com/office/powerpoint/2010/main" val="1405524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lnSpc>
          <a:spcPts val="2725"/>
        </a:lnSpc>
        <a:spcBef>
          <a:spcPct val="0"/>
        </a:spcBef>
        <a:spcAft>
          <a:spcPct val="0"/>
        </a:spcAft>
        <a:defRPr sz="2133" b="1">
          <a:solidFill>
            <a:srgbClr val="000000"/>
          </a:solidFill>
          <a:latin typeface="+mj-lt"/>
          <a:ea typeface="MS PGothic" pitchFamily="34" charset="-128"/>
          <a:cs typeface="ＭＳ Ｐゴシック" charset="0"/>
        </a:defRPr>
      </a:lvl1pPr>
      <a:lvl2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2pPr>
      <a:lvl3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3pPr>
      <a:lvl4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4pPr>
      <a:lvl5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5pPr>
      <a:lvl6pPr marL="519252" algn="l" rtl="0" eaLnBrk="1" fontAlgn="base" hangingPunct="1">
        <a:spcBef>
          <a:spcPct val="0"/>
        </a:spcBef>
        <a:spcAft>
          <a:spcPct val="0"/>
        </a:spcAft>
        <a:defRPr sz="2267" b="1">
          <a:solidFill>
            <a:srgbClr val="A60030"/>
          </a:solidFill>
          <a:latin typeface="Arial" charset="0"/>
          <a:ea typeface="ＭＳ Ｐゴシック" charset="0"/>
        </a:defRPr>
      </a:lvl6pPr>
      <a:lvl7pPr marL="1038503" algn="l" rtl="0" eaLnBrk="1" fontAlgn="base" hangingPunct="1">
        <a:spcBef>
          <a:spcPct val="0"/>
        </a:spcBef>
        <a:spcAft>
          <a:spcPct val="0"/>
        </a:spcAft>
        <a:defRPr sz="2267" b="1">
          <a:solidFill>
            <a:srgbClr val="A60030"/>
          </a:solidFill>
          <a:latin typeface="Arial" charset="0"/>
          <a:ea typeface="ＭＳ Ｐゴシック" charset="0"/>
        </a:defRPr>
      </a:lvl7pPr>
      <a:lvl8pPr marL="1557756" algn="l" rtl="0" eaLnBrk="1" fontAlgn="base" hangingPunct="1">
        <a:spcBef>
          <a:spcPct val="0"/>
        </a:spcBef>
        <a:spcAft>
          <a:spcPct val="0"/>
        </a:spcAft>
        <a:defRPr sz="2267" b="1">
          <a:solidFill>
            <a:srgbClr val="A60030"/>
          </a:solidFill>
          <a:latin typeface="Arial" charset="0"/>
          <a:ea typeface="ＭＳ Ｐゴシック" charset="0"/>
        </a:defRPr>
      </a:lvl8pPr>
      <a:lvl9pPr marL="2077008" algn="l" rtl="0" eaLnBrk="1" fontAlgn="base" hangingPunct="1">
        <a:spcBef>
          <a:spcPct val="0"/>
        </a:spcBef>
        <a:spcAft>
          <a:spcPct val="0"/>
        </a:spcAft>
        <a:defRPr sz="2267" b="1">
          <a:solidFill>
            <a:srgbClr val="A60030"/>
          </a:solidFill>
          <a:latin typeface="Arial" charset="0"/>
          <a:ea typeface="ＭＳ Ｐゴシック" charset="0"/>
        </a:defRPr>
      </a:lvl9pPr>
    </p:titleStyle>
    <p:bodyStyle>
      <a:lvl1pPr marL="21635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cs typeface="ＭＳ Ｐゴシック" charset="0"/>
        </a:defRPr>
      </a:lvl1pPr>
      <a:lvl2pPr marL="64906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defRPr>
      </a:lvl2pPr>
      <a:lvl3pPr marL="1081774" indent="-216356" algn="l" rtl="0" eaLnBrk="1" fontAlgn="base" hangingPunct="1">
        <a:spcBef>
          <a:spcPct val="20000"/>
        </a:spcBef>
        <a:spcAft>
          <a:spcPct val="0"/>
        </a:spcAft>
        <a:buChar char="–"/>
        <a:defRPr sz="2133">
          <a:solidFill>
            <a:schemeClr val="tx1"/>
          </a:solidFill>
          <a:latin typeface="+mn-lt"/>
          <a:ea typeface="MS PGothic" pitchFamily="34" charset="-128"/>
        </a:defRPr>
      </a:lvl3pPr>
      <a:lvl4pPr marL="1514483" indent="-216356" algn="l" rtl="0" eaLnBrk="1" fontAlgn="base" hangingPunct="1">
        <a:spcBef>
          <a:spcPct val="20000"/>
        </a:spcBef>
        <a:spcAft>
          <a:spcPct val="0"/>
        </a:spcAft>
        <a:buFont typeface="Times" pitchFamily="-84" charset="0"/>
        <a:buChar char="•"/>
        <a:defRPr sz="1867">
          <a:solidFill>
            <a:schemeClr val="tx1"/>
          </a:solidFill>
          <a:latin typeface="+mn-lt"/>
          <a:ea typeface="MS PGothic" pitchFamily="34" charset="-128"/>
        </a:defRPr>
      </a:lvl4pPr>
      <a:lvl5pPr marL="1947195" indent="-216356" algn="l" rtl="0" eaLnBrk="1" fontAlgn="base" hangingPunct="1">
        <a:spcBef>
          <a:spcPct val="20000"/>
        </a:spcBef>
        <a:spcAft>
          <a:spcPct val="0"/>
        </a:spcAft>
        <a:buFont typeface="Times" pitchFamily="-84" charset="0"/>
        <a:buChar char="–"/>
        <a:defRPr sz="1733">
          <a:solidFill>
            <a:schemeClr val="tx1"/>
          </a:solidFill>
          <a:latin typeface="+mn-lt"/>
          <a:ea typeface="MS PGothic" pitchFamily="34" charset="-128"/>
        </a:defRPr>
      </a:lvl5pPr>
      <a:lvl6pPr marL="2466446" indent="-216356" algn="l" rtl="0" eaLnBrk="1" fontAlgn="base" hangingPunct="1">
        <a:spcBef>
          <a:spcPct val="20000"/>
        </a:spcBef>
        <a:spcAft>
          <a:spcPct val="0"/>
        </a:spcAft>
        <a:buFont typeface="Times" charset="0"/>
        <a:buChar char="–"/>
        <a:defRPr sz="1733">
          <a:solidFill>
            <a:schemeClr val="tx1"/>
          </a:solidFill>
          <a:latin typeface="+mn-lt"/>
          <a:ea typeface="+mn-ea"/>
        </a:defRPr>
      </a:lvl6pPr>
      <a:lvl7pPr marL="2985697" indent="-216356" algn="l" rtl="0" eaLnBrk="1" fontAlgn="base" hangingPunct="1">
        <a:spcBef>
          <a:spcPct val="20000"/>
        </a:spcBef>
        <a:spcAft>
          <a:spcPct val="0"/>
        </a:spcAft>
        <a:buFont typeface="Times" charset="0"/>
        <a:buChar char="–"/>
        <a:defRPr sz="1733">
          <a:solidFill>
            <a:schemeClr val="tx1"/>
          </a:solidFill>
          <a:latin typeface="+mn-lt"/>
          <a:ea typeface="+mn-ea"/>
        </a:defRPr>
      </a:lvl7pPr>
      <a:lvl8pPr marL="3504948" indent="-216356" algn="l" rtl="0" eaLnBrk="1" fontAlgn="base" hangingPunct="1">
        <a:spcBef>
          <a:spcPct val="20000"/>
        </a:spcBef>
        <a:spcAft>
          <a:spcPct val="0"/>
        </a:spcAft>
        <a:buFont typeface="Times" charset="0"/>
        <a:buChar char="–"/>
        <a:defRPr sz="1733">
          <a:solidFill>
            <a:schemeClr val="tx1"/>
          </a:solidFill>
          <a:latin typeface="+mn-lt"/>
          <a:ea typeface="+mn-ea"/>
        </a:defRPr>
      </a:lvl8pPr>
      <a:lvl9pPr marL="4024202" indent="-216356" algn="l" rtl="0" eaLnBrk="1" fontAlgn="base" hangingPunct="1">
        <a:spcBef>
          <a:spcPct val="20000"/>
        </a:spcBef>
        <a:spcAft>
          <a:spcPct val="0"/>
        </a:spcAft>
        <a:buFont typeface="Times" charset="0"/>
        <a:buChar char="–"/>
        <a:defRPr sz="1733">
          <a:solidFill>
            <a:schemeClr val="tx1"/>
          </a:solidFill>
          <a:latin typeface="+mn-lt"/>
          <a:ea typeface="+mn-ea"/>
        </a:defRPr>
      </a:lvl9pPr>
    </p:bodyStyle>
    <p:otherStyle>
      <a:defPPr>
        <a:defRPr lang="de-DE"/>
      </a:defPPr>
      <a:lvl1pPr marL="0" algn="l" defTabSz="519252" rtl="0" eaLnBrk="1" latinLnBrk="0" hangingPunct="1">
        <a:defRPr sz="2000" kern="1200">
          <a:solidFill>
            <a:schemeClr val="tx1"/>
          </a:solidFill>
          <a:latin typeface="+mn-lt"/>
          <a:ea typeface="+mn-ea"/>
          <a:cs typeface="+mn-cs"/>
        </a:defRPr>
      </a:lvl1pPr>
      <a:lvl2pPr marL="519252" algn="l" defTabSz="519252" rtl="0" eaLnBrk="1" latinLnBrk="0" hangingPunct="1">
        <a:defRPr sz="2000" kern="1200">
          <a:solidFill>
            <a:schemeClr val="tx1"/>
          </a:solidFill>
          <a:latin typeface="+mn-lt"/>
          <a:ea typeface="+mn-ea"/>
          <a:cs typeface="+mn-cs"/>
        </a:defRPr>
      </a:lvl2pPr>
      <a:lvl3pPr marL="1038503" algn="l" defTabSz="519252" rtl="0" eaLnBrk="1" latinLnBrk="0" hangingPunct="1">
        <a:defRPr sz="2000" kern="1200">
          <a:solidFill>
            <a:schemeClr val="tx1"/>
          </a:solidFill>
          <a:latin typeface="+mn-lt"/>
          <a:ea typeface="+mn-ea"/>
          <a:cs typeface="+mn-cs"/>
        </a:defRPr>
      </a:lvl3pPr>
      <a:lvl4pPr marL="1557756" algn="l" defTabSz="519252" rtl="0" eaLnBrk="1" latinLnBrk="0" hangingPunct="1">
        <a:defRPr sz="2000" kern="1200">
          <a:solidFill>
            <a:schemeClr val="tx1"/>
          </a:solidFill>
          <a:latin typeface="+mn-lt"/>
          <a:ea typeface="+mn-ea"/>
          <a:cs typeface="+mn-cs"/>
        </a:defRPr>
      </a:lvl4pPr>
      <a:lvl5pPr marL="2077008" algn="l" defTabSz="519252" rtl="0" eaLnBrk="1" latinLnBrk="0" hangingPunct="1">
        <a:defRPr sz="2000" kern="1200">
          <a:solidFill>
            <a:schemeClr val="tx1"/>
          </a:solidFill>
          <a:latin typeface="+mn-lt"/>
          <a:ea typeface="+mn-ea"/>
          <a:cs typeface="+mn-cs"/>
        </a:defRPr>
      </a:lvl5pPr>
      <a:lvl6pPr marL="2596259" algn="l" defTabSz="519252" rtl="0" eaLnBrk="1" latinLnBrk="0" hangingPunct="1">
        <a:defRPr sz="2000" kern="1200">
          <a:solidFill>
            <a:schemeClr val="tx1"/>
          </a:solidFill>
          <a:latin typeface="+mn-lt"/>
          <a:ea typeface="+mn-ea"/>
          <a:cs typeface="+mn-cs"/>
        </a:defRPr>
      </a:lvl6pPr>
      <a:lvl7pPr marL="3115510" algn="l" defTabSz="519252" rtl="0" eaLnBrk="1" latinLnBrk="0" hangingPunct="1">
        <a:defRPr sz="2000" kern="1200">
          <a:solidFill>
            <a:schemeClr val="tx1"/>
          </a:solidFill>
          <a:latin typeface="+mn-lt"/>
          <a:ea typeface="+mn-ea"/>
          <a:cs typeface="+mn-cs"/>
        </a:defRPr>
      </a:lvl7pPr>
      <a:lvl8pPr marL="3634762" algn="l" defTabSz="519252" rtl="0" eaLnBrk="1" latinLnBrk="0" hangingPunct="1">
        <a:defRPr sz="2000" kern="1200">
          <a:solidFill>
            <a:schemeClr val="tx1"/>
          </a:solidFill>
          <a:latin typeface="+mn-lt"/>
          <a:ea typeface="+mn-ea"/>
          <a:cs typeface="+mn-cs"/>
        </a:defRPr>
      </a:lvl8pPr>
      <a:lvl9pPr marL="4154015" algn="l" defTabSz="519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95B0D6-827E-4F4E-95A2-CED2F78679C8}"/>
              </a:ext>
            </a:extLst>
          </p:cNvPr>
          <p:cNvSpPr>
            <a:spLocks noGrp="1"/>
          </p:cNvSpPr>
          <p:nvPr>
            <p:ph type="body" sz="quarter" idx="12"/>
          </p:nvPr>
        </p:nvSpPr>
        <p:spPr>
          <a:xfrm>
            <a:off x="1031631" y="260648"/>
            <a:ext cx="10128739" cy="768085"/>
          </a:xfrm>
        </p:spPr>
        <p:txBody>
          <a:bodyPr/>
          <a:lstStyle/>
          <a:p>
            <a:pPr algn="ctr"/>
            <a:r>
              <a:rPr lang="de-CH" dirty="0">
                <a:latin typeface="+mj-lt"/>
              </a:rPr>
              <a:t>Pläne und </a:t>
            </a:r>
            <a:r>
              <a:rPr lang="de-CH" dirty="0" err="1">
                <a:latin typeface="+mj-lt"/>
              </a:rPr>
              <a:t>planänderungen</a:t>
            </a:r>
            <a:r>
              <a:rPr lang="de-CH" dirty="0">
                <a:latin typeface="+mj-lt"/>
              </a:rPr>
              <a:t> </a:t>
            </a:r>
          </a:p>
          <a:p>
            <a:pPr algn="ctr"/>
            <a:r>
              <a:rPr lang="de-CH" dirty="0">
                <a:latin typeface="+mj-lt"/>
              </a:rPr>
              <a:t>Veränderungen </a:t>
            </a:r>
          </a:p>
        </p:txBody>
      </p:sp>
      <p:pic>
        <p:nvPicPr>
          <p:cNvPr id="4" name="Grafik 3" descr="Ein Bild, das Handschrift, Türkis, Wasser, Farbigkeit enthält.&#10;&#10;Automatisch generierte Beschreibung">
            <a:extLst>
              <a:ext uri="{FF2B5EF4-FFF2-40B4-BE49-F238E27FC236}">
                <a16:creationId xmlns:a16="http://schemas.microsoft.com/office/drawing/2014/main" id="{53E19F04-4177-68F9-3707-838771FE8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000" y="1757680"/>
            <a:ext cx="4320000" cy="4320000"/>
          </a:xfrm>
          <a:prstGeom prst="rect">
            <a:avLst/>
          </a:prstGeom>
          <a:ln>
            <a:solidFill>
              <a:schemeClr val="tx2"/>
            </a:solidFill>
          </a:ln>
        </p:spPr>
      </p:pic>
    </p:spTree>
    <p:extLst>
      <p:ext uri="{BB962C8B-B14F-4D97-AF65-F5344CB8AC3E}">
        <p14:creationId xmlns:p14="http://schemas.microsoft.com/office/powerpoint/2010/main" val="3832567383"/>
      </p:ext>
    </p:extLst>
  </p:cSld>
  <p:clrMapOvr>
    <a:masterClrMapping/>
  </p:clrMapOvr>
  <mc:AlternateContent xmlns:mc="http://schemas.openxmlformats.org/markup-compatibility/2006" xmlns:p14="http://schemas.microsoft.com/office/powerpoint/2010/main">
    <mc:Choice Requires="p14">
      <p:transition spd="slow" p14:dur="2000" advTm="214308"/>
    </mc:Choice>
    <mc:Fallback xmlns="">
      <p:transition spd="slow" advTm="2143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Pläne und </a:t>
            </a:r>
            <a:r>
              <a:rPr lang="de-CH" dirty="0" err="1"/>
              <a:t>planänderungen</a:t>
            </a:r>
            <a:r>
              <a:rPr lang="de-CH" dirty="0"/>
              <a:t> – </a:t>
            </a:r>
            <a:r>
              <a:rPr lang="de-CH" dirty="0" err="1"/>
              <a:t>veränderungen</a:t>
            </a:r>
            <a:r>
              <a:rPr lang="de-CH" dirty="0"/>
              <a:t>  </a:t>
            </a:r>
          </a:p>
        </p:txBody>
      </p:sp>
      <p:sp>
        <p:nvSpPr>
          <p:cNvPr id="4" name="Inhaltsplatzhalter 3"/>
          <p:cNvSpPr>
            <a:spLocks noGrp="1"/>
          </p:cNvSpPr>
          <p:nvPr>
            <p:ph idx="1"/>
          </p:nvPr>
        </p:nvSpPr>
        <p:spPr>
          <a:xfrm>
            <a:off x="562708" y="740701"/>
            <a:ext cx="11066584" cy="5312016"/>
          </a:xfrm>
        </p:spPr>
        <p:txBody>
          <a:bodyPr/>
          <a:lstStyle/>
          <a:p>
            <a:pPr marL="0" indent="0">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Was auch noch geholfen hätte:</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Zeit und Ruhe, um Veränderungen zu verarbeiten.</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Ungeplante, unangekündigte Veränderungen vermeiden, bzw. Information an Schüler:innen, sobald Ungeplantes sich abzeichnet.</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Auch im hektischen Schulalltag Zeit zur Verarbeitung der veränderten Voraussetzungen geben, vorzugsweise in Rückzugsraum.</a:t>
            </a:r>
          </a:p>
          <a:p>
            <a:pPr>
              <a:lnSpc>
                <a:spcPct val="150000"/>
              </a:lnSpc>
            </a:pPr>
            <a:r>
              <a:rPr lang="de-CH" sz="1800" dirty="0">
                <a:latin typeface="Calibri" panose="020F0502020204030204" pitchFamily="34" charset="0"/>
                <a:cs typeface="Calibri" panose="020F0502020204030204" pitchFamily="34" charset="0"/>
              </a:rPr>
              <a:t>Unterstützung beim Erarbeiten von Strategien im Umgang mit Veränderungen, Hilfe beim Erkennen des grossen Ganzen bzw. dabei nicht nur die Frage zu stellen «Was ist alles anders?», sondern auch «Was bleibt gleich?» unter Beachtung </a:t>
            </a:r>
            <a:r>
              <a:rPr lang="de-CH" sz="1800">
                <a:latin typeface="Calibri" panose="020F0502020204030204" pitchFamily="34" charset="0"/>
                <a:cs typeface="Calibri" panose="020F0502020204030204" pitchFamily="34" charset="0"/>
              </a:rPr>
              <a:t>des Kontextes.</a:t>
            </a:r>
            <a:endParaRPr lang="de-CH"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121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Vorlage Dozieren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isvorlage Präsentation Dozierende 16zu9" id="{B5758384-5784-4661-A0F2-B4F061FEEC72}" vid="{2C291234-BBEA-4535-A824-9DA3B06D6D00}"/>
    </a:ext>
  </a:extLst>
</a:theme>
</file>

<file path=docProps/app.xml><?xml version="1.0" encoding="utf-8"?>
<Properties xmlns="http://schemas.openxmlformats.org/officeDocument/2006/extended-properties" xmlns:vt="http://schemas.openxmlformats.org/officeDocument/2006/docPropsVTypes">
  <TotalTime>0</TotalTime>
  <Words>102</Words>
  <Application>Microsoft Office PowerPoint</Application>
  <PresentationFormat>Breitbild</PresentationFormat>
  <Paragraphs>8</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MS UI Gothic</vt:lpstr>
      <vt:lpstr>Arial</vt:lpstr>
      <vt:lpstr>Calibri</vt:lpstr>
      <vt:lpstr>Syntax LT Std</vt:lpstr>
      <vt:lpstr>Times</vt:lpstr>
      <vt:lpstr>Times New Roman</vt:lpstr>
      <vt:lpstr>PPT Vorlage Dozierende</vt:lpstr>
      <vt:lpstr>PowerPoint-Präsentation</vt:lpstr>
      <vt:lpstr>Pläne und planänderungen – veränderungen  </vt:lpstr>
    </vt:vector>
  </TitlesOfParts>
  <Company>PHBern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Sieger, Fabienne</dc:creator>
  <cp:lastModifiedBy>Zutter, Kristian</cp:lastModifiedBy>
  <cp:revision>2</cp:revision>
  <dcterms:created xsi:type="dcterms:W3CDTF">2023-06-06T08:02:01Z</dcterms:created>
  <dcterms:modified xsi:type="dcterms:W3CDTF">2024-02-26T13:03:05Z</dcterms:modified>
</cp:coreProperties>
</file>