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32" r:id="rId2"/>
    <p:sldId id="434" r:id="rId3"/>
    <p:sldId id="435" r:id="rId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569D5F-D35C-44C7-BF54-1E8A174FBBF2}" v="82" dt="2023-10-30T08:41:34.7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ädler, Judith" userId="b75518b6-4434-4a1d-b498-c215ef793353" providerId="ADAL" clId="{AC569D5F-D35C-44C7-BF54-1E8A174FBBF2}"/>
    <pc:docChg chg="custSel modSld">
      <pc:chgData name="Städler, Judith" userId="b75518b6-4434-4a1d-b498-c215ef793353" providerId="ADAL" clId="{AC569D5F-D35C-44C7-BF54-1E8A174FBBF2}" dt="2023-10-30T08:56:08.417" v="87" actId="115"/>
      <pc:docMkLst>
        <pc:docMk/>
      </pc:docMkLst>
      <pc:sldChg chg="modSp mod">
        <pc:chgData name="Städler, Judith" userId="b75518b6-4434-4a1d-b498-c215ef793353" providerId="ADAL" clId="{AC569D5F-D35C-44C7-BF54-1E8A174FBBF2}" dt="2023-10-30T08:55:54.187" v="86" actId="115"/>
        <pc:sldMkLst>
          <pc:docMk/>
          <pc:sldMk cId="939531216" sldId="434"/>
        </pc:sldMkLst>
        <pc:spChg chg="mod">
          <ac:chgData name="Städler, Judith" userId="b75518b6-4434-4a1d-b498-c215ef793353" providerId="ADAL" clId="{AC569D5F-D35C-44C7-BF54-1E8A174FBBF2}" dt="2023-10-30T08:55:54.187" v="86" actId="115"/>
          <ac:spMkLst>
            <pc:docMk/>
            <pc:sldMk cId="939531216" sldId="434"/>
            <ac:spMk id="3" creationId="{00000000-0000-0000-0000-000000000000}"/>
          </ac:spMkLst>
        </pc:spChg>
        <pc:spChg chg="mod">
          <ac:chgData name="Städler, Judith" userId="b75518b6-4434-4a1d-b498-c215ef793353" providerId="ADAL" clId="{AC569D5F-D35C-44C7-BF54-1E8A174FBBF2}" dt="2023-10-30T08:37:25.828" v="7" actId="20577"/>
          <ac:spMkLst>
            <pc:docMk/>
            <pc:sldMk cId="939531216" sldId="434"/>
            <ac:spMk id="4" creationId="{00000000-0000-0000-0000-000000000000}"/>
          </ac:spMkLst>
        </pc:spChg>
      </pc:sldChg>
      <pc:sldChg chg="modSp mod modAnim">
        <pc:chgData name="Städler, Judith" userId="b75518b6-4434-4a1d-b498-c215ef793353" providerId="ADAL" clId="{AC569D5F-D35C-44C7-BF54-1E8A174FBBF2}" dt="2023-10-30T08:56:08.417" v="87" actId="115"/>
        <pc:sldMkLst>
          <pc:docMk/>
          <pc:sldMk cId="3689431773" sldId="435"/>
        </pc:sldMkLst>
        <pc:spChg chg="mod">
          <ac:chgData name="Städler, Judith" userId="b75518b6-4434-4a1d-b498-c215ef793353" providerId="ADAL" clId="{AC569D5F-D35C-44C7-BF54-1E8A174FBBF2}" dt="2023-10-30T08:41:34.788" v="85" actId="20577"/>
          <ac:spMkLst>
            <pc:docMk/>
            <pc:sldMk cId="3689431773" sldId="435"/>
            <ac:spMk id="2" creationId="{791C5F18-1301-4503-8146-426257A58F6E}"/>
          </ac:spMkLst>
        </pc:spChg>
        <pc:spChg chg="mod">
          <ac:chgData name="Städler, Judith" userId="b75518b6-4434-4a1d-b498-c215ef793353" providerId="ADAL" clId="{AC569D5F-D35C-44C7-BF54-1E8A174FBBF2}" dt="2023-10-30T08:56:08.417" v="87" actId="115"/>
          <ac:spMkLst>
            <pc:docMk/>
            <pc:sldMk cId="3689431773" sldId="435"/>
            <ac:spMk id="3" creationId="{00000000-0000-0000-0000-000000000000}"/>
          </ac:spMkLst>
        </pc:spChg>
      </pc:sldChg>
    </pc:docChg>
  </pc:docChgLst>
  <pc:docChgLst>
    <pc:chgData name="Sieger, Fabienne" userId="7f575595-508d-48eb-9f91-649ad79076b3" providerId="ADAL" clId="{4AED5122-C24C-4BC2-A727-317A9C9E0CFC}"/>
    <pc:docChg chg="modSld">
      <pc:chgData name="Sieger, Fabienne" userId="7f575595-508d-48eb-9f91-649ad79076b3" providerId="ADAL" clId="{4AED5122-C24C-4BC2-A727-317A9C9E0CFC}" dt="2023-09-15T10:53:33.798" v="14" actId="120"/>
      <pc:docMkLst>
        <pc:docMk/>
      </pc:docMkLst>
      <pc:sldChg chg="modSp mod">
        <pc:chgData name="Sieger, Fabienne" userId="7f575595-508d-48eb-9f91-649ad79076b3" providerId="ADAL" clId="{4AED5122-C24C-4BC2-A727-317A9C9E0CFC}" dt="2023-09-15T08:43:44.909" v="1" actId="692"/>
        <pc:sldMkLst>
          <pc:docMk/>
          <pc:sldMk cId="1266066109" sldId="432"/>
        </pc:sldMkLst>
        <pc:picChg chg="mod">
          <ac:chgData name="Sieger, Fabienne" userId="7f575595-508d-48eb-9f91-649ad79076b3" providerId="ADAL" clId="{4AED5122-C24C-4BC2-A727-317A9C9E0CFC}" dt="2023-09-15T08:43:44.909" v="1" actId="692"/>
          <ac:picMkLst>
            <pc:docMk/>
            <pc:sldMk cId="1266066109" sldId="432"/>
            <ac:picMk id="4" creationId="{A3C023E4-660C-9F68-B8F7-D5FDFE142694}"/>
          </ac:picMkLst>
        </pc:picChg>
      </pc:sldChg>
      <pc:sldChg chg="modSp">
        <pc:chgData name="Sieger, Fabienne" userId="7f575595-508d-48eb-9f91-649ad79076b3" providerId="ADAL" clId="{4AED5122-C24C-4BC2-A727-317A9C9E0CFC}" dt="2023-09-15T10:53:33.798" v="14" actId="120"/>
        <pc:sldMkLst>
          <pc:docMk/>
          <pc:sldMk cId="939531216" sldId="434"/>
        </pc:sldMkLst>
        <pc:spChg chg="mod">
          <ac:chgData name="Sieger, Fabienne" userId="7f575595-508d-48eb-9f91-649ad79076b3" providerId="ADAL" clId="{4AED5122-C24C-4BC2-A727-317A9C9E0CFC}" dt="2023-09-15T10:53:33.798" v="14" actId="120"/>
          <ac:spMkLst>
            <pc:docMk/>
            <pc:sldMk cId="939531216" sldId="434"/>
            <ac:spMk id="4" creationId="{00000000-0000-0000-0000-000000000000}"/>
          </ac:spMkLst>
        </pc:spChg>
      </pc:sldChg>
      <pc:sldChg chg="modSp">
        <pc:chgData name="Sieger, Fabienne" userId="7f575595-508d-48eb-9f91-649ad79076b3" providerId="ADAL" clId="{4AED5122-C24C-4BC2-A727-317A9C9E0CFC}" dt="2023-09-15T08:44:56.964" v="13" actId="20577"/>
        <pc:sldMkLst>
          <pc:docMk/>
          <pc:sldMk cId="3689431773" sldId="435"/>
        </pc:sldMkLst>
        <pc:spChg chg="mod">
          <ac:chgData name="Sieger, Fabienne" userId="7f575595-508d-48eb-9f91-649ad79076b3" providerId="ADAL" clId="{4AED5122-C24C-4BC2-A727-317A9C9E0CFC}" dt="2023-09-15T08:44:56.964" v="13" actId="20577"/>
          <ac:spMkLst>
            <pc:docMk/>
            <pc:sldMk cId="3689431773" sldId="435"/>
            <ac:spMk id="2" creationId="{791C5F18-1301-4503-8146-426257A58F6E}"/>
          </ac:spMkLst>
        </pc:spChg>
      </pc:sldChg>
    </pc:docChg>
  </pc:docChgLst>
  <pc:docChgLst>
    <pc:chgData name="Sieger, Fabienne" userId="7f575595-508d-48eb-9f91-649ad79076b3" providerId="ADAL" clId="{459EA545-BEDD-4D31-8AEB-2806AFB91A08}"/>
    <pc:docChg chg="custSel modSld modMainMaster">
      <pc:chgData name="Sieger, Fabienne" userId="7f575595-508d-48eb-9f91-649ad79076b3" providerId="ADAL" clId="{459EA545-BEDD-4D31-8AEB-2806AFB91A08}" dt="2023-07-04T07:12:29.712" v="36" actId="1076"/>
      <pc:docMkLst>
        <pc:docMk/>
      </pc:docMkLst>
      <pc:sldChg chg="addSp delSp modSp mod modTransition modAnim">
        <pc:chgData name="Sieger, Fabienne" userId="7f575595-508d-48eb-9f91-649ad79076b3" providerId="ADAL" clId="{459EA545-BEDD-4D31-8AEB-2806AFB91A08}" dt="2023-07-04T07:12:29.712" v="36" actId="1076"/>
        <pc:sldMkLst>
          <pc:docMk/>
          <pc:sldMk cId="1266066109" sldId="432"/>
        </pc:sldMkLst>
        <pc:picChg chg="add del mod">
          <ac:chgData name="Sieger, Fabienne" userId="7f575595-508d-48eb-9f91-649ad79076b3" providerId="ADAL" clId="{459EA545-BEDD-4D31-8AEB-2806AFB91A08}" dt="2023-06-20T09:23:51.193" v="9"/>
          <ac:picMkLst>
            <pc:docMk/>
            <pc:sldMk cId="1266066109" sldId="432"/>
            <ac:picMk id="3" creationId="{294F55BD-7CA7-74DF-6B8E-BDCE2CF30B5E}"/>
          </ac:picMkLst>
        </pc:picChg>
        <pc:picChg chg="add del mod">
          <ac:chgData name="Sieger, Fabienne" userId="7f575595-508d-48eb-9f91-649ad79076b3" providerId="ADAL" clId="{459EA545-BEDD-4D31-8AEB-2806AFB91A08}" dt="2023-06-20T09:25:32.582" v="11"/>
          <ac:picMkLst>
            <pc:docMk/>
            <pc:sldMk cId="1266066109" sldId="432"/>
            <ac:picMk id="4" creationId="{29982D47-4EEE-C8FC-9F29-2FCFEBBC49F4}"/>
          </ac:picMkLst>
        </pc:picChg>
        <pc:picChg chg="add mod">
          <ac:chgData name="Sieger, Fabienne" userId="7f575595-508d-48eb-9f91-649ad79076b3" providerId="ADAL" clId="{459EA545-BEDD-4D31-8AEB-2806AFB91A08}" dt="2023-07-04T07:12:29.712" v="36" actId="1076"/>
          <ac:picMkLst>
            <pc:docMk/>
            <pc:sldMk cId="1266066109" sldId="432"/>
            <ac:picMk id="4" creationId="{A3C023E4-660C-9F68-B8F7-D5FDFE142694}"/>
          </ac:picMkLst>
        </pc:picChg>
        <pc:picChg chg="add del mod">
          <ac:chgData name="Sieger, Fabienne" userId="7f575595-508d-48eb-9f91-649ad79076b3" providerId="ADAL" clId="{459EA545-BEDD-4D31-8AEB-2806AFB91A08}" dt="2023-06-20T09:29:25.460" v="13"/>
          <ac:picMkLst>
            <pc:docMk/>
            <pc:sldMk cId="1266066109" sldId="432"/>
            <ac:picMk id="5" creationId="{7D89989C-6A6B-86CB-AD91-DFAEC6AE9A8F}"/>
          </ac:picMkLst>
        </pc:picChg>
        <pc:picChg chg="add del mod">
          <ac:chgData name="Sieger, Fabienne" userId="7f575595-508d-48eb-9f91-649ad79076b3" providerId="ADAL" clId="{459EA545-BEDD-4D31-8AEB-2806AFB91A08}" dt="2023-06-20T09:30:18.644" v="15"/>
          <ac:picMkLst>
            <pc:docMk/>
            <pc:sldMk cId="1266066109" sldId="432"/>
            <ac:picMk id="6" creationId="{31326F9D-0885-4DB5-A465-31CBBF154DFC}"/>
          </ac:picMkLst>
        </pc:picChg>
        <pc:picChg chg="add del mod">
          <ac:chgData name="Sieger, Fabienne" userId="7f575595-508d-48eb-9f91-649ad79076b3" providerId="ADAL" clId="{459EA545-BEDD-4D31-8AEB-2806AFB91A08}" dt="2023-06-20T09:32:37.982" v="17"/>
          <ac:picMkLst>
            <pc:docMk/>
            <pc:sldMk cId="1266066109" sldId="432"/>
            <ac:picMk id="7" creationId="{ABEE38C5-6263-38E3-F318-8A3DCF94D03E}"/>
          </ac:picMkLst>
        </pc:picChg>
        <pc:picChg chg="add del mod">
          <ac:chgData name="Sieger, Fabienne" userId="7f575595-508d-48eb-9f91-649ad79076b3" providerId="ADAL" clId="{459EA545-BEDD-4D31-8AEB-2806AFB91A08}" dt="2023-06-20T09:34:28.687" v="19"/>
          <ac:picMkLst>
            <pc:docMk/>
            <pc:sldMk cId="1266066109" sldId="432"/>
            <ac:picMk id="8" creationId="{12FDEDDC-68C6-96BC-4D60-3FAE518CDBA8}"/>
          </ac:picMkLst>
        </pc:picChg>
        <pc:picChg chg="add del mod">
          <ac:chgData name="Sieger, Fabienne" userId="7f575595-508d-48eb-9f91-649ad79076b3" providerId="ADAL" clId="{459EA545-BEDD-4D31-8AEB-2806AFB91A08}" dt="2023-06-20T09:39:05.511" v="21"/>
          <ac:picMkLst>
            <pc:docMk/>
            <pc:sldMk cId="1266066109" sldId="432"/>
            <ac:picMk id="9" creationId="{67FF7284-70B4-A814-4231-14554DF77CBD}"/>
          </ac:picMkLst>
        </pc:picChg>
        <pc:picChg chg="add del mod">
          <ac:chgData name="Sieger, Fabienne" userId="7f575595-508d-48eb-9f91-649ad79076b3" providerId="ADAL" clId="{459EA545-BEDD-4D31-8AEB-2806AFB91A08}" dt="2023-06-20T09:42:41.788" v="23"/>
          <ac:picMkLst>
            <pc:docMk/>
            <pc:sldMk cId="1266066109" sldId="432"/>
            <ac:picMk id="10" creationId="{05E9CF3D-DB26-0C0D-3389-B197EDF93323}"/>
          </ac:picMkLst>
        </pc:picChg>
        <pc:picChg chg="add del mod">
          <ac:chgData name="Sieger, Fabienne" userId="7f575595-508d-48eb-9f91-649ad79076b3" providerId="ADAL" clId="{459EA545-BEDD-4D31-8AEB-2806AFB91A08}" dt="2023-06-20T09:46:29.582" v="26"/>
          <ac:picMkLst>
            <pc:docMk/>
            <pc:sldMk cId="1266066109" sldId="432"/>
            <ac:picMk id="11" creationId="{EA8088D1-FD13-906A-7945-BD36E37C6E6E}"/>
          </ac:picMkLst>
        </pc:picChg>
        <pc:picChg chg="add del mod">
          <ac:chgData name="Sieger, Fabienne" userId="7f575595-508d-48eb-9f91-649ad79076b3" providerId="ADAL" clId="{459EA545-BEDD-4D31-8AEB-2806AFB91A08}" dt="2023-06-20T09:48:52.427" v="28"/>
          <ac:picMkLst>
            <pc:docMk/>
            <pc:sldMk cId="1266066109" sldId="432"/>
            <ac:picMk id="12" creationId="{EC154131-FDE7-17E2-BDEF-6832D42C779B}"/>
          </ac:picMkLst>
        </pc:picChg>
        <pc:picChg chg="add del mod">
          <ac:chgData name="Sieger, Fabienne" userId="7f575595-508d-48eb-9f91-649ad79076b3" providerId="ADAL" clId="{459EA545-BEDD-4D31-8AEB-2806AFB91A08}" dt="2023-06-20T09:51:35.547" v="30"/>
          <ac:picMkLst>
            <pc:docMk/>
            <pc:sldMk cId="1266066109" sldId="432"/>
            <ac:picMk id="13" creationId="{788458FD-2BFD-0DE3-E6C3-8EF0A3687E83}"/>
          </ac:picMkLst>
        </pc:picChg>
        <pc:picChg chg="add mod">
          <ac:chgData name="Sieger, Fabienne" userId="7f575595-508d-48eb-9f91-649ad79076b3" providerId="ADAL" clId="{459EA545-BEDD-4D31-8AEB-2806AFB91A08}" dt="2023-06-20T09:59:23.808" v="31"/>
          <ac:picMkLst>
            <pc:docMk/>
            <pc:sldMk cId="1266066109" sldId="432"/>
            <ac:picMk id="14" creationId="{8FA5ECED-D566-1212-A2F3-B1B13E6B0173}"/>
          </ac:picMkLst>
        </pc:picChg>
      </pc:sldChg>
      <pc:sldChg chg="modSp modTransition">
        <pc:chgData name="Sieger, Fabienne" userId="7f575595-508d-48eb-9f91-649ad79076b3" providerId="ADAL" clId="{459EA545-BEDD-4D31-8AEB-2806AFB91A08}" dt="2023-06-20T09:51:35.547" v="30"/>
        <pc:sldMkLst>
          <pc:docMk/>
          <pc:sldMk cId="939531216" sldId="434"/>
        </pc:sldMkLst>
        <pc:spChg chg="mod">
          <ac:chgData name="Sieger, Fabienne" userId="7f575595-508d-48eb-9f91-649ad79076b3" providerId="ADAL" clId="{459EA545-BEDD-4D31-8AEB-2806AFB91A08}" dt="2023-06-20T09:20:21.152" v="5" actId="255"/>
          <ac:spMkLst>
            <pc:docMk/>
            <pc:sldMk cId="939531216" sldId="434"/>
            <ac:spMk id="4" creationId="{00000000-0000-0000-0000-000000000000}"/>
          </ac:spMkLst>
        </pc:spChg>
      </pc:sldChg>
      <pc:sldChg chg="modSp modTransition">
        <pc:chgData name="Sieger, Fabienne" userId="7f575595-508d-48eb-9f91-649ad79076b3" providerId="ADAL" clId="{459EA545-BEDD-4D31-8AEB-2806AFB91A08}" dt="2023-06-20T09:51:35.547" v="30"/>
        <pc:sldMkLst>
          <pc:docMk/>
          <pc:sldMk cId="3689431773" sldId="435"/>
        </pc:sldMkLst>
        <pc:spChg chg="mod">
          <ac:chgData name="Sieger, Fabienne" userId="7f575595-508d-48eb-9f91-649ad79076b3" providerId="ADAL" clId="{459EA545-BEDD-4D31-8AEB-2806AFB91A08}" dt="2023-06-20T09:20:29.367" v="7" actId="255"/>
          <ac:spMkLst>
            <pc:docMk/>
            <pc:sldMk cId="3689431773" sldId="435"/>
            <ac:spMk id="2" creationId="{791C5F18-1301-4503-8146-426257A58F6E}"/>
          </ac:spMkLst>
        </pc:spChg>
      </pc:sldChg>
      <pc:sldMasterChg chg="delSp modSp mod">
        <pc:chgData name="Sieger, Fabienne" userId="7f575595-508d-48eb-9f91-649ad79076b3" providerId="ADAL" clId="{459EA545-BEDD-4D31-8AEB-2806AFB91A08}" dt="2023-06-20T09:20:10.575" v="3" actId="478"/>
        <pc:sldMasterMkLst>
          <pc:docMk/>
          <pc:sldMasterMk cId="177010541" sldId="2147483660"/>
        </pc:sldMasterMkLst>
        <pc:spChg chg="mod">
          <ac:chgData name="Sieger, Fabienne" userId="7f575595-508d-48eb-9f91-649ad79076b3" providerId="ADAL" clId="{459EA545-BEDD-4D31-8AEB-2806AFB91A08}" dt="2023-06-20T09:20:07.471" v="1"/>
          <ac:spMkLst>
            <pc:docMk/>
            <pc:sldMasterMk cId="177010541" sldId="2147483660"/>
            <ac:spMk id="2" creationId="{00000000-0000-0000-0000-000000000000}"/>
          </ac:spMkLst>
        </pc:spChg>
        <pc:spChg chg="del mod">
          <ac:chgData name="Sieger, Fabienne" userId="7f575595-508d-48eb-9f91-649ad79076b3" providerId="ADAL" clId="{459EA545-BEDD-4D31-8AEB-2806AFB91A08}" dt="2023-06-20T09:20:10.575" v="3" actId="478"/>
          <ac:spMkLst>
            <pc:docMk/>
            <pc:sldMasterMk cId="177010541" sldId="2147483660"/>
            <ac:spMk id="9" creationId="{DAAB8E7E-A581-4304-B52F-9DAE88D9503C}"/>
          </ac:spMkLst>
        </pc:sp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7" descr="BG.jpg"/>
          <p:cNvPicPr>
            <a:picLocks noChangeAspect="1"/>
          </p:cNvPicPr>
          <p:nvPr userDrawn="1"/>
        </p:nvPicPr>
        <p:blipFill rotWithShape="1">
          <a:blip r:embed="rId2"/>
          <a:srcRect t="17905" b="-17905"/>
          <a:stretch/>
        </p:blipFill>
        <p:spPr bwMode="auto">
          <a:xfrm>
            <a:off x="0" y="-48000"/>
            <a:ext cx="12192000" cy="844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4" descr="Log_PHB_bordeau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003330" y="52391"/>
            <a:ext cx="2741247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62708" y="1399051"/>
            <a:ext cx="10464800" cy="685800"/>
          </a:xfrm>
        </p:spPr>
        <p:txBody>
          <a:bodyPr anchor="b"/>
          <a:lstStyle>
            <a:lvl1pPr marL="0" indent="0">
              <a:buFont typeface="Times" charset="0"/>
              <a:buNone/>
              <a:defRPr sz="2267">
                <a:solidFill>
                  <a:srgbClr val="B8223F"/>
                </a:solidFill>
              </a:defRPr>
            </a:lvl1pPr>
          </a:lstStyle>
          <a:p>
            <a:pPr lvl="0"/>
            <a:r>
              <a:rPr lang="de-CH" noProof="0" dirty="0"/>
              <a:t>Datum (TT. Monat JJJJ)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62708" y="2135500"/>
            <a:ext cx="10464800" cy="1869565"/>
          </a:xfrm>
        </p:spPr>
        <p:txBody>
          <a:bodyPr anchor="t"/>
          <a:lstStyle>
            <a:lvl1pPr>
              <a:lnSpc>
                <a:spcPct val="100000"/>
              </a:lnSpc>
              <a:defRPr sz="4133" b="1" u="sng" cap="all" baseline="0">
                <a:solidFill>
                  <a:schemeClr val="tx1"/>
                </a:solidFill>
                <a:uFill>
                  <a:solidFill>
                    <a:srgbClr val="B8223F"/>
                  </a:solidFill>
                </a:uFill>
              </a:defRPr>
            </a:lvl1pPr>
          </a:lstStyle>
          <a:p>
            <a:pPr lvl="0"/>
            <a:r>
              <a:rPr lang="de-DE" noProof="0" dirty="0"/>
              <a:t>Titel</a:t>
            </a:r>
            <a:br>
              <a:rPr lang="de-DE" noProof="0" dirty="0"/>
            </a:br>
            <a:endParaRPr lang="de-CH" noProof="0" dirty="0"/>
          </a:p>
        </p:txBody>
      </p:sp>
      <p:pic>
        <p:nvPicPr>
          <p:cNvPr id="15" name="Picture 44" descr="Log_PHB_bordeau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880310" y="-27384"/>
            <a:ext cx="2969684" cy="946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62707" y="4055715"/>
            <a:ext cx="10464799" cy="525412"/>
          </a:xfrm>
        </p:spPr>
        <p:txBody>
          <a:bodyPr/>
          <a:lstStyle>
            <a:lvl1pPr>
              <a:buNone/>
              <a:defRPr sz="1467" b="1" baseline="0"/>
            </a:lvl1pPr>
          </a:lstStyle>
          <a:p>
            <a:pPr lvl="0"/>
            <a:r>
              <a:rPr lang="de-DE" dirty="0"/>
              <a:t>Vorname Name, Funktion</a:t>
            </a:r>
          </a:p>
        </p:txBody>
      </p:sp>
    </p:spTree>
    <p:extLst>
      <p:ext uri="{BB962C8B-B14F-4D97-AF65-F5344CB8AC3E}">
        <p14:creationId xmlns:p14="http://schemas.microsoft.com/office/powerpoint/2010/main" val="2903738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 mit roter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 userDrawn="1"/>
        </p:nvSpPr>
        <p:spPr>
          <a:xfrm>
            <a:off x="562708" y="452669"/>
            <a:ext cx="11068061" cy="392400"/>
          </a:xfrm>
          <a:prstGeom prst="rect">
            <a:avLst/>
          </a:prstGeom>
          <a:noFill/>
        </p:spPr>
        <p:txBody>
          <a:bodyPr wrap="none" lIns="103852" tIns="51927" rIns="103852" bIns="51927" rtlCol="0">
            <a:noAutofit/>
          </a:bodyPr>
          <a:lstStyle/>
          <a:p>
            <a:r>
              <a:rPr lang="de-CH" sz="2133" b="1" dirty="0">
                <a:latin typeface="+mj-lt"/>
              </a:rPr>
              <a:t>INHALT</a:t>
            </a:r>
            <a:endParaRPr lang="en-US" sz="2133" b="1" dirty="0">
              <a:latin typeface="+mj-lt"/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>
          <a:xfrm>
            <a:off x="562708" y="1144800"/>
            <a:ext cx="11068061" cy="5180400"/>
          </a:xfrm>
        </p:spPr>
        <p:txBody>
          <a:bodyPr/>
          <a:lstStyle>
            <a:lvl1pPr marL="389438" indent="-389438">
              <a:buClr>
                <a:srgbClr val="B8223F"/>
              </a:buClr>
              <a:buFont typeface="+mj-lt"/>
              <a:buAutoNum type="arabicPeriod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538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 -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602000"/>
            <a:ext cx="10128739" cy="1198800"/>
          </a:xfrm>
        </p:spPr>
        <p:txBody>
          <a:bodyPr/>
          <a:lstStyle>
            <a:lvl1pPr marL="0" indent="0">
              <a:buNone/>
              <a:defRPr sz="4133" b="1" u="sng" cap="all" baseline="0">
                <a:uFill>
                  <a:solidFill>
                    <a:srgbClr val="B8223F"/>
                  </a:solidFill>
                </a:uFill>
              </a:defRPr>
            </a:lvl1pPr>
          </a:lstStyle>
          <a:p>
            <a:pPr lvl="0"/>
            <a:r>
              <a:rPr lang="de-CH" dirty="0" err="1"/>
              <a:t>TITel</a:t>
            </a:r>
            <a:r>
              <a:rPr lang="de-CH" dirty="0"/>
              <a:t> einfügen</a:t>
            </a:r>
          </a:p>
        </p:txBody>
      </p:sp>
    </p:spTree>
    <p:extLst>
      <p:ext uri="{BB962C8B-B14F-4D97-AF65-F5344CB8AC3E}">
        <p14:creationId xmlns:p14="http://schemas.microsoft.com/office/powerpoint/2010/main" val="3164825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88640"/>
            <a:ext cx="11068061" cy="288000"/>
          </a:xfrm>
        </p:spPr>
        <p:txBody>
          <a:bodyPr/>
          <a:lstStyle>
            <a:lvl1pPr marL="0" indent="0">
              <a:buNone/>
              <a:defRPr sz="1467" cap="none" baseline="0">
                <a:solidFill>
                  <a:srgbClr val="B8223F"/>
                </a:solidFill>
              </a:defRPr>
            </a:lvl1pPr>
          </a:lstStyle>
          <a:p>
            <a:pPr lvl="0"/>
            <a:r>
              <a:rPr lang="de-DE" dirty="0"/>
              <a:t>Titel Kapitel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2708" y="502077"/>
            <a:ext cx="11066584" cy="393279"/>
          </a:xfrm>
        </p:spPr>
        <p:txBody>
          <a:bodyPr/>
          <a:lstStyle>
            <a:lvl1pPr>
              <a:lnSpc>
                <a:spcPts val="2267"/>
              </a:lnSpc>
              <a:defRPr cap="all" baseline="0"/>
            </a:lvl1pPr>
          </a:lstStyle>
          <a:p>
            <a:r>
              <a:rPr lang="de-CH" dirty="0"/>
              <a:t>Tagesverfassung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89438" indent="-389438">
              <a:buFont typeface="Arial" pitchFamily="34" charset="0"/>
              <a:buChar char="•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0573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88640"/>
            <a:ext cx="11068061" cy="288000"/>
          </a:xfrm>
        </p:spPr>
        <p:txBody>
          <a:bodyPr/>
          <a:lstStyle>
            <a:lvl1pPr marL="0" indent="0">
              <a:buNone/>
              <a:defRPr sz="1467" cap="none" baseline="0">
                <a:solidFill>
                  <a:srgbClr val="B8223F"/>
                </a:solidFill>
              </a:defRPr>
            </a:lvl1pPr>
          </a:lstStyle>
          <a:p>
            <a:pPr lvl="0"/>
            <a:r>
              <a:rPr lang="de-DE" dirty="0"/>
              <a:t>Titel Kapitel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2708" y="502077"/>
            <a:ext cx="11066584" cy="393279"/>
          </a:xfrm>
        </p:spPr>
        <p:txBody>
          <a:bodyPr/>
          <a:lstStyle>
            <a:lvl1pPr>
              <a:lnSpc>
                <a:spcPts val="2267"/>
              </a:lnSpc>
              <a:defRPr cap="all" baseline="0"/>
            </a:lvl1pPr>
          </a:lstStyle>
          <a:p>
            <a:r>
              <a:rPr lang="de-CH" dirty="0"/>
              <a:t>Tagesverfassung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Font typeface="Arial" pitchFamily="34" charset="0"/>
              <a:buNone/>
              <a:defRPr/>
            </a:lvl1pPr>
          </a:lstStyle>
          <a:p>
            <a:pPr algn="just">
              <a:lnSpc>
                <a:spcPct val="150000"/>
              </a:lnSpc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Funktionierende Strategien und Hilfreiche Umstände in meiner Schulzeit: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Quantitativ und qualitativ ausreichende </a:t>
            </a:r>
            <a:r>
              <a:rPr lang="de-CH" sz="1600" dirty="0" err="1">
                <a:effectLst/>
                <a:latin typeface="Syntax LT Std"/>
                <a:ea typeface="Times New Roman" panose="02020603050405020304" pitchFamily="18" charset="0"/>
              </a:rPr>
              <a:t>Regenerierungsphasen</a:t>
            </a: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 (Sequenzen, in denen ich ungestört einer für mich entspannenden Tätigkeit nachgehen konnte)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90575" lvl="1" indent="-380990" algn="just">
              <a:lnSpc>
                <a:spcPct val="150000"/>
              </a:lnSpc>
              <a:buFont typeface="MS UI Gothic" panose="020B0600070205080204" pitchFamily="34" charset="-128"/>
              <a:buChar char="→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Klar strukturierte Tagesabläufe waren Usus in meiner Familie, ebenso Ruhezeiten nach sozialen Anstrengungen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Was noch geholfen hätte: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 err="1">
                <a:effectLst/>
                <a:latin typeface="Syntax LT Std"/>
                <a:ea typeface="Times New Roman" panose="02020603050405020304" pitchFamily="18" charset="0"/>
              </a:rPr>
              <a:t>Lehrerliches</a:t>
            </a: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 (und eigenes) Wissen um die Faktoren, die mein unregelmässiges Leistungsprofil begünstigen (physische, psychische Prozesse), bzw. abmildern (quantitativ und qualitativ ausreichende </a:t>
            </a:r>
            <a:r>
              <a:rPr lang="de-CH" sz="1600" dirty="0" err="1">
                <a:effectLst/>
                <a:latin typeface="Syntax LT Std"/>
                <a:ea typeface="Times New Roman" panose="02020603050405020304" pitchFamily="18" charset="0"/>
              </a:rPr>
              <a:t>Regenerierungsphasen</a:t>
            </a: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, aber auch Wegnehmen von Druck und Schuldzuweisung)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Reduzierte Anforderungen und Aufschub bei anstehenden Arbeitsabgabeterminen bei Überlastung und begrenztem Energiepool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  <a:cs typeface="Times New Roman" panose="02020603050405020304" pitchFamily="18" charset="0"/>
              </a:rPr>
              <a:t>Allgemeines Verständnis innerhalb des Schulsystems für die prägnanten körperlichen und emotionalen Veränderungen und ihren Auswirkungen auf Konzentrations- und Leistungsprofil von Schüler:innen in der Pubertät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9395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88640"/>
            <a:ext cx="11068061" cy="288000"/>
          </a:xfrm>
        </p:spPr>
        <p:txBody>
          <a:bodyPr/>
          <a:lstStyle>
            <a:lvl1pPr marL="0" indent="0">
              <a:buNone/>
              <a:defRPr sz="1467" cap="none" baseline="0">
                <a:solidFill>
                  <a:srgbClr val="B8223F"/>
                </a:solidFill>
              </a:defRPr>
            </a:lvl1pPr>
          </a:lstStyle>
          <a:p>
            <a:pPr lvl="0"/>
            <a:r>
              <a:rPr lang="de-DE" dirty="0"/>
              <a:t>Titel Kapitel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2708" y="502077"/>
            <a:ext cx="11066584" cy="393279"/>
          </a:xfrm>
        </p:spPr>
        <p:txBody>
          <a:bodyPr/>
          <a:lstStyle>
            <a:lvl1pPr>
              <a:lnSpc>
                <a:spcPts val="2267"/>
              </a:lnSpc>
              <a:defRPr cap="all" baseline="0"/>
            </a:lvl1pPr>
          </a:lstStyle>
          <a:p>
            <a:r>
              <a:rPr lang="de-CH" dirty="0"/>
              <a:t>Titel Folie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2708" y="1143000"/>
            <a:ext cx="5341271" cy="5181600"/>
          </a:xfrm>
        </p:spPr>
        <p:txBody>
          <a:bodyPr/>
          <a:lstStyle>
            <a:lvl1pPr marL="389438" indent="-389438">
              <a:buFont typeface="Arial" pitchFamily="34" charset="0"/>
              <a:buChar char="•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3"/>
          </p:nvPr>
        </p:nvSpPr>
        <p:spPr>
          <a:xfrm>
            <a:off x="6288022" y="1124744"/>
            <a:ext cx="5341271" cy="5181600"/>
          </a:xfrm>
        </p:spPr>
        <p:txBody>
          <a:bodyPr/>
          <a:lstStyle>
            <a:lvl1pPr marL="389438" indent="-389438">
              <a:buFont typeface="Arial" pitchFamily="34" charset="0"/>
              <a:buChar char="•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3802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2708" y="260349"/>
            <a:ext cx="110665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a14="http://schemas.microsoft.com/office/drawing/2010/main" xmlns:ma14="http://schemas.microsoft.com/office/mac/drawingml/2011/main" val="1"/>
            </a:ext>
          </a:extLst>
        </p:spPr>
        <p:txBody>
          <a:bodyPr vert="horz" wrap="square" lIns="77889" tIns="38945" rIns="77889" bIns="3894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2708" y="1143000"/>
            <a:ext cx="11066584" cy="4909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a14="http://schemas.microsoft.com/office/drawing/2010/main" xmlns:ma14="http://schemas.microsoft.com/office/mac/drawingml/2011/main" val="1"/>
            </a:ext>
          </a:extLst>
        </p:spPr>
        <p:txBody>
          <a:bodyPr vert="horz" wrap="square" lIns="77889" tIns="38945" rIns="77889" bIns="389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2" name="Textfeld 1"/>
          <p:cNvSpPr txBox="1"/>
          <p:nvPr userDrawn="1"/>
        </p:nvSpPr>
        <p:spPr>
          <a:xfrm>
            <a:off x="1583499" y="6405035"/>
            <a:ext cx="7488832" cy="248434"/>
          </a:xfrm>
          <a:prstGeom prst="rect">
            <a:avLst/>
          </a:prstGeom>
          <a:noFill/>
        </p:spPr>
        <p:txBody>
          <a:bodyPr wrap="square" lIns="103852" tIns="51927" rIns="103852" bIns="51927" rtlCol="0">
            <a:spAutoFit/>
          </a:bodyPr>
          <a:lstStyle/>
          <a:p>
            <a:r>
              <a:rPr lang="de-CH" sz="933" b="0" kern="1200" dirty="0">
                <a:solidFill>
                  <a:schemeClr val="tx1"/>
                </a:solidFill>
                <a:latin typeface="+mj-lt"/>
                <a:ea typeface="MS PGothic" pitchFamily="34" charset="-128"/>
                <a:cs typeface="+mn-cs"/>
              </a:rPr>
              <a:t>PHBern,</a:t>
            </a:r>
            <a:r>
              <a:rPr lang="de-CH" sz="933" b="0" kern="1200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+mn-cs"/>
              </a:rPr>
              <a:t> IHP, Heilpädagogische Fachberatung, Fabienne Sieger</a:t>
            </a:r>
            <a:endParaRPr lang="de-CH" sz="933" kern="1200" baseline="0" dirty="0">
              <a:solidFill>
                <a:schemeClr val="tx1"/>
              </a:solidFill>
              <a:latin typeface="+mj-lt"/>
              <a:ea typeface="MS PGothic" pitchFamily="34" charset="-128"/>
              <a:cs typeface="+mn-cs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14541" y="6405035"/>
            <a:ext cx="428887" cy="535564"/>
          </a:xfrm>
          <a:prstGeom prst="rect">
            <a:avLst/>
          </a:prstGeom>
          <a:noFill/>
        </p:spPr>
        <p:txBody>
          <a:bodyPr wrap="square" lIns="103852" tIns="51927" rIns="103852" bIns="51927" rtlCol="0">
            <a:spAutoFit/>
          </a:bodyPr>
          <a:lstStyle/>
          <a:p>
            <a:pPr marL="0" marR="0" indent="0" algn="r" defTabSz="10385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D23FAC-0B9F-41EC-9B0F-03E365D511C9}" type="slidenum">
              <a:rPr lang="de-CH" sz="933" b="0" kern="1200" smtClean="0">
                <a:solidFill>
                  <a:schemeClr val="tx1"/>
                </a:solidFill>
                <a:latin typeface="+mj-lt"/>
                <a:ea typeface="MS PGothic" pitchFamily="34" charset="-128"/>
                <a:cs typeface="+mn-cs"/>
              </a:rPr>
              <a:pPr marL="0" marR="0" indent="0" algn="r" defTabSz="103850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CH" sz="933" b="0" kern="1200" dirty="0">
              <a:solidFill>
                <a:schemeClr val="tx1"/>
              </a:solidFill>
              <a:latin typeface="+mj-lt"/>
              <a:ea typeface="MS PGothic" pitchFamily="34" charset="-128"/>
              <a:cs typeface="+mn-cs"/>
            </a:endParaRPr>
          </a:p>
          <a:p>
            <a:endParaRPr lang="de-CH" sz="933" dirty="0">
              <a:latin typeface="+mj-lt"/>
            </a:endParaRPr>
          </a:p>
        </p:txBody>
      </p:sp>
      <p:pic>
        <p:nvPicPr>
          <p:cNvPr id="8" name="Bild 2" descr="Log_PHB_bordeau.jpg">
            <a:extLst>
              <a:ext uri="{FF2B5EF4-FFF2-40B4-BE49-F238E27FC236}">
                <a16:creationId xmlns:a16="http://schemas.microsoft.com/office/drawing/2014/main" id="{8FC70DB8-5392-435C-BA35-CCECEA5FAB3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9648395" y="6176330"/>
            <a:ext cx="1920213" cy="61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562708" y="6196343"/>
            <a:ext cx="11066584" cy="8127"/>
          </a:xfrm>
          <a:prstGeom prst="line">
            <a:avLst/>
          </a:prstGeom>
          <a:noFill/>
          <a:ln w="3175">
            <a:solidFill>
              <a:srgbClr val="B3B3B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3852" tIns="51927" rIns="103852" bIns="51927" anchor="ctr"/>
          <a:lstStyle/>
          <a:p>
            <a:pPr>
              <a:defRPr/>
            </a:pPr>
            <a:endParaRPr lang="de-DE" sz="2400"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10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/>
  <p:txStyles>
    <p:titleStyle>
      <a:lvl1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5pPr>
      <a:lvl6pPr marL="519252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6pPr>
      <a:lvl7pPr marL="1038503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7pPr>
      <a:lvl8pPr marL="1557756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8pPr>
      <a:lvl9pPr marL="2077008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9pPr>
    </p:titleStyle>
    <p:bodyStyle>
      <a:lvl1pPr marL="216356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•"/>
        <a:defRPr sz="2133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649066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•"/>
        <a:defRPr sz="2133">
          <a:solidFill>
            <a:schemeClr val="tx1"/>
          </a:solidFill>
          <a:latin typeface="+mn-lt"/>
          <a:ea typeface="MS PGothic" pitchFamily="34" charset="-128"/>
        </a:defRPr>
      </a:lvl2pPr>
      <a:lvl3pPr marL="1081774" indent="-216356" algn="l" rtl="0" eaLnBrk="1" fontAlgn="base" hangingPunct="1">
        <a:spcBef>
          <a:spcPct val="20000"/>
        </a:spcBef>
        <a:spcAft>
          <a:spcPct val="0"/>
        </a:spcAft>
        <a:buChar char="–"/>
        <a:defRPr sz="2133">
          <a:solidFill>
            <a:schemeClr val="tx1"/>
          </a:solidFill>
          <a:latin typeface="+mn-lt"/>
          <a:ea typeface="MS PGothic" pitchFamily="34" charset="-128"/>
        </a:defRPr>
      </a:lvl3pPr>
      <a:lvl4pPr marL="1514483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•"/>
        <a:defRPr sz="1867">
          <a:solidFill>
            <a:schemeClr val="tx1"/>
          </a:solidFill>
          <a:latin typeface="+mn-lt"/>
          <a:ea typeface="MS PGothic" pitchFamily="34" charset="-128"/>
        </a:defRPr>
      </a:lvl4pPr>
      <a:lvl5pPr marL="1947195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–"/>
        <a:defRPr sz="1733">
          <a:solidFill>
            <a:schemeClr val="tx1"/>
          </a:solidFill>
          <a:latin typeface="+mn-lt"/>
          <a:ea typeface="MS PGothic" pitchFamily="34" charset="-128"/>
        </a:defRPr>
      </a:lvl5pPr>
      <a:lvl6pPr marL="2466446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6pPr>
      <a:lvl7pPr marL="2985697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7pPr>
      <a:lvl8pPr marL="3504948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8pPr>
      <a:lvl9pPr marL="4024202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252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8503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7756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7008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6259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5510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4762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4015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095B0D6-827E-4F4E-95A2-CED2F78679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31631" y="260648"/>
            <a:ext cx="10128739" cy="768085"/>
          </a:xfrm>
        </p:spPr>
        <p:txBody>
          <a:bodyPr/>
          <a:lstStyle/>
          <a:p>
            <a:pPr algn="ctr"/>
            <a:r>
              <a:rPr lang="de-CH" dirty="0">
                <a:latin typeface="+mj-lt"/>
              </a:rPr>
              <a:t>Regeln und Konsequenzen</a:t>
            </a:r>
          </a:p>
        </p:txBody>
      </p:sp>
      <p:pic>
        <p:nvPicPr>
          <p:cNvPr id="4" name="Grafik 3" descr="Ein Bild, das Einkaufswagen, Handwagen, orange enthält.&#10;&#10;Automatisch generierte Beschreibung">
            <a:extLst>
              <a:ext uri="{FF2B5EF4-FFF2-40B4-BE49-F238E27FC236}">
                <a16:creationId xmlns:a16="http://schemas.microsoft.com/office/drawing/2014/main" id="{A3C023E4-660C-9F68-B8F7-D5FDFE1426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000" y="1502156"/>
            <a:ext cx="4320000" cy="432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6606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7585"/>
    </mc:Choice>
    <mc:Fallback xmlns="">
      <p:transition spd="slow" advTm="30758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62708" y="164638"/>
            <a:ext cx="11066584" cy="393279"/>
          </a:xfrm>
        </p:spPr>
        <p:txBody>
          <a:bodyPr/>
          <a:lstStyle/>
          <a:p>
            <a:r>
              <a:rPr lang="de-CH" dirty="0"/>
              <a:t>Regeln und Konsequenzen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562708" y="740701"/>
            <a:ext cx="11066584" cy="5312016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de-CH" sz="18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Funktionierende Strategien und hilfreiche Umstände in meiner Schulzeit: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Klare Regeln mit klaren Konsequenzen bei Nichteinhaltung in Teilbereichen.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Stille Schülerin </a:t>
            </a:r>
            <a:r>
              <a:rPr lang="de-CH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Symbol" panose="05050102010706020507" pitchFamily="18" charset="2"/>
              </a:rPr>
              <a:t></a:t>
            </a:r>
            <a:r>
              <a:rPr lang="de-CH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kaum Sanktionen (nur vordergründig hilfreich, da sich Stress- und Überforderungsausbrüche auf nach der Schule verschoben).</a:t>
            </a:r>
          </a:p>
          <a:p>
            <a:pPr marL="0" indent="0">
              <a:lnSpc>
                <a:spcPct val="150000"/>
              </a:lnSpc>
              <a:buNone/>
            </a:pPr>
            <a:endParaRPr lang="de-CH" dirty="0">
              <a:latin typeface="Syntax LT Std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53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62708" y="164638"/>
            <a:ext cx="11066584" cy="393279"/>
          </a:xfrm>
        </p:spPr>
        <p:txBody>
          <a:bodyPr/>
          <a:lstStyle/>
          <a:p>
            <a:r>
              <a:rPr lang="de-CH" dirty="0"/>
              <a:t>Regeln und Konsequenzen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91C5F18-1301-4503-8146-426257A58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708" y="740701"/>
            <a:ext cx="11066584" cy="5568619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de-CH" sz="18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Was noch geholfen hätte: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Ausschliesslich Regeln aufstellen, die nachvollziehbare Erklärungen erlauben.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Wenn Sanktionen, dann mit Bezug auf die gebrochene Regel.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Regeln eindeutig formulieren (Wer? Wo? Was? Wie? Wie lange? Wieso?), wenn Konsequenzen bei Nichteinhaltung unbedingt nötig sind, auch diese eindeutig formulieren (Wer? Wo? Was? Wie? Wie lange? Wieso?).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Handlungsabläufe und </a:t>
            </a:r>
            <a:r>
              <a:rPr lang="de-CH" sz="1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konsequenzfreie</a:t>
            </a:r>
            <a:r>
              <a:rPr lang="de-CH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Regeln für sich wiederholende Sequenzen (Anstehen, um Hilfe bitten, zur Toilette müssen, Warten usw.) erstellen.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Verhaltenskodex im Umgang mit Anderen aufstellen.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Sensibilisierung für unterschiedlich empfundene Grenzen (Respekt für die Grenzen des Gegenübers, bestätigte Einvernehmlichkeit als Usus, Diversität als Potenzial usw.).</a:t>
            </a:r>
          </a:p>
          <a:p>
            <a:pPr marL="0" indent="0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8943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PT Vorlage Dozierende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asisvorlage Präsentation Dozierende 16zu9" id="{B5758384-5784-4661-A0F2-B4F061FEEC72}" vid="{2C291234-BBEA-4535-A824-9DA3B06D6D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</Words>
  <Application>Microsoft Office PowerPoint</Application>
  <PresentationFormat>Breitbild</PresentationFormat>
  <Paragraphs>13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10" baseType="lpstr">
      <vt:lpstr>MS UI Gothic</vt:lpstr>
      <vt:lpstr>Arial</vt:lpstr>
      <vt:lpstr>Calibri</vt:lpstr>
      <vt:lpstr>Syntax LT Std</vt:lpstr>
      <vt:lpstr>Times</vt:lpstr>
      <vt:lpstr>Times New Roman</vt:lpstr>
      <vt:lpstr>PPT Vorlage Dozierende</vt:lpstr>
      <vt:lpstr>PowerPoint-Präsentation</vt:lpstr>
      <vt:lpstr>Regeln und Konsequenzen</vt:lpstr>
      <vt:lpstr>Regeln und Konsequenzen</vt:lpstr>
    </vt:vector>
  </TitlesOfParts>
  <Company>PHBern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Sieger, Fabienne</dc:creator>
  <cp:lastModifiedBy>Zutter, Kristian</cp:lastModifiedBy>
  <cp:revision>2</cp:revision>
  <dcterms:created xsi:type="dcterms:W3CDTF">2023-06-06T08:14:12Z</dcterms:created>
  <dcterms:modified xsi:type="dcterms:W3CDTF">2024-02-26T12:52:13Z</dcterms:modified>
</cp:coreProperties>
</file>