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65" r:id="rId3"/>
    <p:sldId id="266" r:id="rId4"/>
    <p:sldId id="268"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71E06-7B1C-41D2-84AB-FE4964458E74}" v="19" dt="2023-11-06T10:22:08.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Fabienne" userId="7f575595-508d-48eb-9f91-649ad79076b3" providerId="ADAL" clId="{D5C3A8AC-CD1D-4D12-8E59-88A54666FFA1}"/>
    <pc:docChg chg="custSel modSld modMainMaster">
      <pc:chgData name="Sieger, Fabienne" userId="7f575595-508d-48eb-9f91-649ad79076b3" providerId="ADAL" clId="{D5C3A8AC-CD1D-4D12-8E59-88A54666FFA1}" dt="2023-06-06T11:30:15.193" v="18" actId="478"/>
      <pc:docMkLst>
        <pc:docMk/>
      </pc:docMkLst>
      <pc:sldChg chg="modSp">
        <pc:chgData name="Sieger, Fabienne" userId="7f575595-508d-48eb-9f91-649ad79076b3" providerId="ADAL" clId="{D5C3A8AC-CD1D-4D12-8E59-88A54666FFA1}" dt="2023-06-06T08:41:52.374" v="8" actId="2711"/>
        <pc:sldMkLst>
          <pc:docMk/>
          <pc:sldMk cId="3772553249" sldId="265"/>
        </pc:sldMkLst>
        <pc:spChg chg="mod">
          <ac:chgData name="Sieger, Fabienne" userId="7f575595-508d-48eb-9f91-649ad79076b3" providerId="ADAL" clId="{D5C3A8AC-CD1D-4D12-8E59-88A54666FFA1}" dt="2023-06-06T08:41:52.374" v="8" actId="2711"/>
          <ac:spMkLst>
            <pc:docMk/>
            <pc:sldMk cId="3772553249" sldId="265"/>
            <ac:spMk id="4" creationId="{00000000-0000-0000-0000-000000000000}"/>
          </ac:spMkLst>
        </pc:spChg>
      </pc:sldChg>
      <pc:sldChg chg="modSp">
        <pc:chgData name="Sieger, Fabienne" userId="7f575595-508d-48eb-9f91-649ad79076b3" providerId="ADAL" clId="{D5C3A8AC-CD1D-4D12-8E59-88A54666FFA1}" dt="2023-06-06T08:42:00.492" v="9" actId="2711"/>
        <pc:sldMkLst>
          <pc:docMk/>
          <pc:sldMk cId="2609495214" sldId="266"/>
        </pc:sldMkLst>
        <pc:spChg chg="mod">
          <ac:chgData name="Sieger, Fabienne" userId="7f575595-508d-48eb-9f91-649ad79076b3" providerId="ADAL" clId="{D5C3A8AC-CD1D-4D12-8E59-88A54666FFA1}" dt="2023-06-06T08:42:00.492" v="9" actId="2711"/>
          <ac:spMkLst>
            <pc:docMk/>
            <pc:sldMk cId="2609495214" sldId="266"/>
            <ac:spMk id="2" creationId="{791C5F18-1301-4503-8146-426257A58F6E}"/>
          </ac:spMkLst>
        </pc:spChg>
      </pc:sldChg>
      <pc:sldChg chg="modSp mod">
        <pc:chgData name="Sieger, Fabienne" userId="7f575595-508d-48eb-9f91-649ad79076b3" providerId="ADAL" clId="{D5C3A8AC-CD1D-4D12-8E59-88A54666FFA1}" dt="2023-06-06T08:42:14.501" v="13" actId="27636"/>
        <pc:sldMkLst>
          <pc:docMk/>
          <pc:sldMk cId="3895752242" sldId="268"/>
        </pc:sldMkLst>
        <pc:spChg chg="mod">
          <ac:chgData name="Sieger, Fabienne" userId="7f575595-508d-48eb-9f91-649ad79076b3" providerId="ADAL" clId="{D5C3A8AC-CD1D-4D12-8E59-88A54666FFA1}" dt="2023-06-06T08:42:14.501" v="13" actId="27636"/>
          <ac:spMkLst>
            <pc:docMk/>
            <pc:sldMk cId="3895752242" sldId="268"/>
            <ac:spMk id="2" creationId="{791C5F18-1301-4503-8146-426257A58F6E}"/>
          </ac:spMkLst>
        </pc:spChg>
      </pc:sldChg>
      <pc:sldChg chg="addSp modSp mod">
        <pc:chgData name="Sieger, Fabienne" userId="7f575595-508d-48eb-9f91-649ad79076b3" providerId="ADAL" clId="{D5C3A8AC-CD1D-4D12-8E59-88A54666FFA1}" dt="2023-06-06T06:22:36.644" v="7" actId="1076"/>
        <pc:sldMkLst>
          <pc:docMk/>
          <pc:sldMk cId="1596666888" sldId="276"/>
        </pc:sldMkLst>
        <pc:picChg chg="add mod">
          <ac:chgData name="Sieger, Fabienne" userId="7f575595-508d-48eb-9f91-649ad79076b3" providerId="ADAL" clId="{D5C3A8AC-CD1D-4D12-8E59-88A54666FFA1}" dt="2023-06-06T06:18:19.571" v="0"/>
          <ac:picMkLst>
            <pc:docMk/>
            <pc:sldMk cId="1596666888" sldId="276"/>
            <ac:picMk id="3" creationId="{1165DDEC-8019-D60C-478E-98693F192895}"/>
          </ac:picMkLst>
        </pc:picChg>
        <pc:picChg chg="add mod">
          <ac:chgData name="Sieger, Fabienne" userId="7f575595-508d-48eb-9f91-649ad79076b3" providerId="ADAL" clId="{D5C3A8AC-CD1D-4D12-8E59-88A54666FFA1}" dt="2023-06-06T06:22:36.644" v="7" actId="1076"/>
          <ac:picMkLst>
            <pc:docMk/>
            <pc:sldMk cId="1596666888" sldId="276"/>
            <ac:picMk id="5" creationId="{EE246AF8-A4EE-4072-461A-ED0398BDCD74}"/>
          </ac:picMkLst>
        </pc:picChg>
      </pc:sldChg>
      <pc:sldMasterChg chg="delSp modSp mod">
        <pc:chgData name="Sieger, Fabienne" userId="7f575595-508d-48eb-9f91-649ad79076b3" providerId="ADAL" clId="{D5C3A8AC-CD1D-4D12-8E59-88A54666FFA1}" dt="2023-06-06T11:30:15.193" v="18" actId="478"/>
        <pc:sldMasterMkLst>
          <pc:docMk/>
          <pc:sldMasterMk cId="156782463" sldId="2147483660"/>
        </pc:sldMasterMkLst>
        <pc:spChg chg="mod">
          <ac:chgData name="Sieger, Fabienne" userId="7f575595-508d-48eb-9f91-649ad79076b3" providerId="ADAL" clId="{D5C3A8AC-CD1D-4D12-8E59-88A54666FFA1}" dt="2023-06-06T11:30:06.207" v="16"/>
          <ac:spMkLst>
            <pc:docMk/>
            <pc:sldMasterMk cId="156782463" sldId="2147483660"/>
            <ac:spMk id="2" creationId="{00000000-0000-0000-0000-000000000000}"/>
          </ac:spMkLst>
        </pc:spChg>
        <pc:spChg chg="del mod">
          <ac:chgData name="Sieger, Fabienne" userId="7f575595-508d-48eb-9f91-649ad79076b3" providerId="ADAL" clId="{D5C3A8AC-CD1D-4D12-8E59-88A54666FFA1}" dt="2023-06-06T11:30:15.193" v="18" actId="478"/>
          <ac:spMkLst>
            <pc:docMk/>
            <pc:sldMasterMk cId="156782463" sldId="2147483660"/>
            <ac:spMk id="9" creationId="{DAAB8E7E-A581-4304-B52F-9DAE88D9503C}"/>
          </ac:spMkLst>
        </pc:spChg>
      </pc:sldMasterChg>
    </pc:docChg>
  </pc:docChgLst>
  <pc:docChgLst>
    <pc:chgData name="Städler, Judith" userId="b75518b6-4434-4a1d-b498-c215ef793353" providerId="ADAL" clId="{18371E06-7B1C-41D2-84AB-FE4964458E74}"/>
    <pc:docChg chg="modSld">
      <pc:chgData name="Städler, Judith" userId="b75518b6-4434-4a1d-b498-c215ef793353" providerId="ADAL" clId="{18371E06-7B1C-41D2-84AB-FE4964458E74}" dt="2023-11-06T10:22:40.544" v="19" actId="20577"/>
      <pc:docMkLst>
        <pc:docMk/>
      </pc:docMkLst>
      <pc:sldChg chg="modSp">
        <pc:chgData name="Städler, Judith" userId="b75518b6-4434-4a1d-b498-c215ef793353" providerId="ADAL" clId="{18371E06-7B1C-41D2-84AB-FE4964458E74}" dt="2023-11-06T10:20:13.824" v="5" actId="20577"/>
        <pc:sldMkLst>
          <pc:docMk/>
          <pc:sldMk cId="3772553249" sldId="265"/>
        </pc:sldMkLst>
        <pc:spChg chg="mod">
          <ac:chgData name="Städler, Judith" userId="b75518b6-4434-4a1d-b498-c215ef793353" providerId="ADAL" clId="{18371E06-7B1C-41D2-84AB-FE4964458E74}" dt="2023-11-06T10:20:13.824" v="5" actId="20577"/>
          <ac:spMkLst>
            <pc:docMk/>
            <pc:sldMk cId="3772553249" sldId="265"/>
            <ac:spMk id="4" creationId="{00000000-0000-0000-0000-000000000000}"/>
          </ac:spMkLst>
        </pc:spChg>
      </pc:sldChg>
      <pc:sldChg chg="modSp">
        <pc:chgData name="Städler, Judith" userId="b75518b6-4434-4a1d-b498-c215ef793353" providerId="ADAL" clId="{18371E06-7B1C-41D2-84AB-FE4964458E74}" dt="2023-11-06T10:22:08.027" v="18" actId="20577"/>
        <pc:sldMkLst>
          <pc:docMk/>
          <pc:sldMk cId="2609495214" sldId="266"/>
        </pc:sldMkLst>
        <pc:spChg chg="mod">
          <ac:chgData name="Städler, Judith" userId="b75518b6-4434-4a1d-b498-c215ef793353" providerId="ADAL" clId="{18371E06-7B1C-41D2-84AB-FE4964458E74}" dt="2023-11-06T10:22:08.027" v="18" actId="20577"/>
          <ac:spMkLst>
            <pc:docMk/>
            <pc:sldMk cId="2609495214" sldId="266"/>
            <ac:spMk id="2" creationId="{791C5F18-1301-4503-8146-426257A58F6E}"/>
          </ac:spMkLst>
        </pc:spChg>
      </pc:sldChg>
      <pc:sldChg chg="modSp mod">
        <pc:chgData name="Städler, Judith" userId="b75518b6-4434-4a1d-b498-c215ef793353" providerId="ADAL" clId="{18371E06-7B1C-41D2-84AB-FE4964458E74}" dt="2023-11-06T10:22:40.544" v="19" actId="20577"/>
        <pc:sldMkLst>
          <pc:docMk/>
          <pc:sldMk cId="3895752242" sldId="268"/>
        </pc:sldMkLst>
        <pc:spChg chg="mod">
          <ac:chgData name="Städler, Judith" userId="b75518b6-4434-4a1d-b498-c215ef793353" providerId="ADAL" clId="{18371E06-7B1C-41D2-84AB-FE4964458E74}" dt="2023-11-06T10:22:40.544" v="19" actId="20577"/>
          <ac:spMkLst>
            <pc:docMk/>
            <pc:sldMk cId="3895752242" sldId="268"/>
            <ac:spMk id="2" creationId="{791C5F18-1301-4503-8146-426257A58F6E}"/>
          </ac:spMkLst>
        </pc:spChg>
      </pc:sldChg>
    </pc:docChg>
  </pc:docChgLst>
  <pc:docChgLst>
    <pc:chgData name="Clopath, Jennifer" userId="S::jennifer.clopath@phbern.ch::f41cdd65-0148-4e25-b29d-f41432082555" providerId="AD" clId="Web-{879166BF-E458-5C02-C38D-1139561DD923}"/>
    <pc:docChg chg="modSld">
      <pc:chgData name="Clopath, Jennifer" userId="S::jennifer.clopath@phbern.ch::f41cdd65-0148-4e25-b29d-f41432082555" providerId="AD" clId="Web-{879166BF-E458-5C02-C38D-1139561DD923}" dt="2023-10-09T11:50:28.548" v="11" actId="20577"/>
      <pc:docMkLst>
        <pc:docMk/>
      </pc:docMkLst>
      <pc:sldChg chg="modSp">
        <pc:chgData name="Clopath, Jennifer" userId="S::jennifer.clopath@phbern.ch::f41cdd65-0148-4e25-b29d-f41432082555" providerId="AD" clId="Web-{879166BF-E458-5C02-C38D-1139561DD923}" dt="2023-10-09T11:50:28.548" v="11" actId="20577"/>
        <pc:sldMkLst>
          <pc:docMk/>
          <pc:sldMk cId="2609495214" sldId="266"/>
        </pc:sldMkLst>
        <pc:spChg chg="mod">
          <ac:chgData name="Clopath, Jennifer" userId="S::jennifer.clopath@phbern.ch::f41cdd65-0148-4e25-b29d-f41432082555" providerId="AD" clId="Web-{879166BF-E458-5C02-C38D-1139561DD923}" dt="2023-10-09T11:50:28.548" v="11" actId="20577"/>
          <ac:spMkLst>
            <pc:docMk/>
            <pc:sldMk cId="2609495214" sldId="266"/>
            <ac:spMk id="2" creationId="{791C5F18-1301-4503-8146-426257A58F6E}"/>
          </ac:spMkLst>
        </pc:spChg>
      </pc:sldChg>
    </pc:docChg>
  </pc:docChgLst>
  <pc:docChgLst>
    <pc:chgData name="Clopath, Jennifer" userId="S::jennifer.clopath@phbern.ch::f41cdd65-0148-4e25-b29d-f41432082555" providerId="AD" clId="Web-{C05558AD-9270-C151-7AD9-64CD7EAE27BF}"/>
    <pc:docChg chg="modSld">
      <pc:chgData name="Clopath, Jennifer" userId="S::jennifer.clopath@phbern.ch::f41cdd65-0148-4e25-b29d-f41432082555" providerId="AD" clId="Web-{C05558AD-9270-C151-7AD9-64CD7EAE27BF}" dt="2023-10-09T12:02:35.445" v="1" actId="20577"/>
      <pc:docMkLst>
        <pc:docMk/>
      </pc:docMkLst>
      <pc:sldChg chg="modSp">
        <pc:chgData name="Clopath, Jennifer" userId="S::jennifer.clopath@phbern.ch::f41cdd65-0148-4e25-b29d-f41432082555" providerId="AD" clId="Web-{C05558AD-9270-C151-7AD9-64CD7EAE27BF}" dt="2023-10-09T12:02:35.445" v="1" actId="20577"/>
        <pc:sldMkLst>
          <pc:docMk/>
          <pc:sldMk cId="1596666888" sldId="276"/>
        </pc:sldMkLst>
        <pc:spChg chg="mod">
          <ac:chgData name="Clopath, Jennifer" userId="S::jennifer.clopath@phbern.ch::f41cdd65-0148-4e25-b29d-f41432082555" providerId="AD" clId="Web-{C05558AD-9270-C151-7AD9-64CD7EAE27BF}" dt="2023-10-09T12:02:35.445" v="1" actId="20577"/>
          <ac:spMkLst>
            <pc:docMk/>
            <pc:sldMk cId="1596666888" sldId="276"/>
            <ac:spMk id="2" creationId="{D095B0D6-827E-4F4E-95A2-CED2F78679C8}"/>
          </ac:spMkLst>
        </pc:spChg>
      </pc:sldChg>
    </pc:docChg>
  </pc:docChgLst>
  <pc:docChgLst>
    <pc:chgData name="Sieger, Fabienne" userId="7f575595-508d-48eb-9f91-649ad79076b3" providerId="ADAL" clId="{ED0E7941-36AB-46CC-8522-701254EBE8B2}"/>
    <pc:docChg chg="custSel modSld">
      <pc:chgData name="Sieger, Fabienne" userId="7f575595-508d-48eb-9f91-649ad79076b3" providerId="ADAL" clId="{ED0E7941-36AB-46CC-8522-701254EBE8B2}" dt="2023-09-15T11:57:31.862" v="473" actId="20577"/>
      <pc:docMkLst>
        <pc:docMk/>
      </pc:docMkLst>
      <pc:sldChg chg="modSp">
        <pc:chgData name="Sieger, Fabienne" userId="7f575595-508d-48eb-9f91-649ad79076b3" providerId="ADAL" clId="{ED0E7941-36AB-46CC-8522-701254EBE8B2}" dt="2023-09-15T11:51:07.780" v="9" actId="20577"/>
        <pc:sldMkLst>
          <pc:docMk/>
          <pc:sldMk cId="3772553249" sldId="265"/>
        </pc:sldMkLst>
        <pc:spChg chg="mod">
          <ac:chgData name="Sieger, Fabienne" userId="7f575595-508d-48eb-9f91-649ad79076b3" providerId="ADAL" clId="{ED0E7941-36AB-46CC-8522-701254EBE8B2}" dt="2023-09-15T11:51:07.780" v="9" actId="20577"/>
          <ac:spMkLst>
            <pc:docMk/>
            <pc:sldMk cId="3772553249" sldId="265"/>
            <ac:spMk id="4" creationId="{00000000-0000-0000-0000-000000000000}"/>
          </ac:spMkLst>
        </pc:spChg>
      </pc:sldChg>
      <pc:sldChg chg="modSp modAnim">
        <pc:chgData name="Sieger, Fabienne" userId="7f575595-508d-48eb-9f91-649ad79076b3" providerId="ADAL" clId="{ED0E7941-36AB-46CC-8522-701254EBE8B2}" dt="2023-09-15T11:53:21.364" v="117" actId="20577"/>
        <pc:sldMkLst>
          <pc:docMk/>
          <pc:sldMk cId="2609495214" sldId="266"/>
        </pc:sldMkLst>
        <pc:spChg chg="mod">
          <ac:chgData name="Sieger, Fabienne" userId="7f575595-508d-48eb-9f91-649ad79076b3" providerId="ADAL" clId="{ED0E7941-36AB-46CC-8522-701254EBE8B2}" dt="2023-09-15T11:53:21.364" v="117" actId="20577"/>
          <ac:spMkLst>
            <pc:docMk/>
            <pc:sldMk cId="2609495214" sldId="266"/>
            <ac:spMk id="2" creationId="{791C5F18-1301-4503-8146-426257A58F6E}"/>
          </ac:spMkLst>
        </pc:spChg>
      </pc:sldChg>
      <pc:sldChg chg="modSp mod">
        <pc:chgData name="Sieger, Fabienne" userId="7f575595-508d-48eb-9f91-649ad79076b3" providerId="ADAL" clId="{ED0E7941-36AB-46CC-8522-701254EBE8B2}" dt="2023-09-15T11:57:31.862" v="473" actId="20577"/>
        <pc:sldMkLst>
          <pc:docMk/>
          <pc:sldMk cId="3895752242" sldId="268"/>
        </pc:sldMkLst>
        <pc:spChg chg="mod">
          <ac:chgData name="Sieger, Fabienne" userId="7f575595-508d-48eb-9f91-649ad79076b3" providerId="ADAL" clId="{ED0E7941-36AB-46CC-8522-701254EBE8B2}" dt="2023-09-15T11:57:31.862" v="473" actId="20577"/>
          <ac:spMkLst>
            <pc:docMk/>
            <pc:sldMk cId="3895752242" sldId="268"/>
            <ac:spMk id="2" creationId="{791C5F18-1301-4503-8146-426257A58F6E}"/>
          </ac:spMkLst>
        </pc:spChg>
      </pc:sldChg>
      <pc:sldChg chg="modSp mod">
        <pc:chgData name="Sieger, Fabienne" userId="7f575595-508d-48eb-9f91-649ad79076b3" providerId="ADAL" clId="{ED0E7941-36AB-46CC-8522-701254EBE8B2}" dt="2023-09-15T11:50:44.775" v="1" actId="692"/>
        <pc:sldMkLst>
          <pc:docMk/>
          <pc:sldMk cId="1596666888" sldId="276"/>
        </pc:sldMkLst>
        <pc:picChg chg="mod">
          <ac:chgData name="Sieger, Fabienne" userId="7f575595-508d-48eb-9f91-649ad79076b3" providerId="ADAL" clId="{ED0E7941-36AB-46CC-8522-701254EBE8B2}" dt="2023-09-15T11:50:44.775" v="1" actId="692"/>
          <ac:picMkLst>
            <pc:docMk/>
            <pc:sldMk cId="1596666888" sldId="276"/>
            <ac:picMk id="6" creationId="{FFD62424-40F7-5E22-D77D-F74C95511A06}"/>
          </ac:picMkLst>
        </pc:picChg>
      </pc:sldChg>
    </pc:docChg>
  </pc:docChgLst>
  <pc:docChgLst>
    <pc:chgData name="Sieger, Fabienne" userId="7f575595-508d-48eb-9f91-649ad79076b3" providerId="ADAL" clId="{9942E8BC-A792-4EE0-96B0-9298CB434BEF}"/>
    <pc:docChg chg="custSel modSld">
      <pc:chgData name="Sieger, Fabienne" userId="7f575595-508d-48eb-9f91-649ad79076b3" providerId="ADAL" clId="{9942E8BC-A792-4EE0-96B0-9298CB434BEF}" dt="2023-06-23T07:59:13.068" v="5" actId="1076"/>
      <pc:docMkLst>
        <pc:docMk/>
      </pc:docMkLst>
      <pc:sldChg chg="addSp delSp modSp mod">
        <pc:chgData name="Sieger, Fabienne" userId="7f575595-508d-48eb-9f91-649ad79076b3" providerId="ADAL" clId="{9942E8BC-A792-4EE0-96B0-9298CB434BEF}" dt="2023-06-23T07:59:13.068" v="5" actId="1076"/>
        <pc:sldMkLst>
          <pc:docMk/>
          <pc:sldMk cId="1596666888" sldId="276"/>
        </pc:sldMkLst>
        <pc:picChg chg="del">
          <ac:chgData name="Sieger, Fabienne" userId="7f575595-508d-48eb-9f91-649ad79076b3" providerId="ADAL" clId="{9942E8BC-A792-4EE0-96B0-9298CB434BEF}" dt="2023-06-23T07:58:47.480" v="0" actId="478"/>
          <ac:picMkLst>
            <pc:docMk/>
            <pc:sldMk cId="1596666888" sldId="276"/>
            <ac:picMk id="5" creationId="{EE246AF8-A4EE-4072-461A-ED0398BDCD74}"/>
          </ac:picMkLst>
        </pc:picChg>
        <pc:picChg chg="add mod">
          <ac:chgData name="Sieger, Fabienne" userId="7f575595-508d-48eb-9f91-649ad79076b3" providerId="ADAL" clId="{9942E8BC-A792-4EE0-96B0-9298CB434BEF}" dt="2023-06-23T07:59:13.068" v="5" actId="1076"/>
          <ac:picMkLst>
            <pc:docMk/>
            <pc:sldMk cId="1596666888" sldId="276"/>
            <ac:picMk id="6" creationId="{FFD62424-40F7-5E22-D77D-F74C95511A06}"/>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3" name="Bild 7" descr="BG.jpg"/>
          <p:cNvPicPr>
            <a:picLocks noChangeAspect="1"/>
          </p:cNvPicPr>
          <p:nvPr userDrawn="1"/>
        </p:nvPicPr>
        <p:blipFill rotWithShape="1">
          <a:blip r:embed="rId2"/>
          <a:srcRect t="17905" b="-17905"/>
          <a:stretch/>
        </p:blipFill>
        <p:spPr bwMode="auto">
          <a:xfrm>
            <a:off x="0" y="-48000"/>
            <a:ext cx="12192000" cy="8446479"/>
          </a:xfrm>
          <a:prstGeom prst="rect">
            <a:avLst/>
          </a:prstGeom>
          <a:noFill/>
          <a:ln w="9525">
            <a:noFill/>
            <a:miter lim="800000"/>
            <a:headEnd/>
            <a:tailEnd/>
          </a:ln>
        </p:spPr>
      </p:pic>
      <p:pic>
        <p:nvPicPr>
          <p:cNvPr id="5" name="Picture 44" descr="Log_PHB_bordeau"/>
          <p:cNvPicPr>
            <a:picLocks noChangeAspect="1" noChangeArrowheads="1"/>
          </p:cNvPicPr>
          <p:nvPr userDrawn="1"/>
        </p:nvPicPr>
        <p:blipFill>
          <a:blip r:embed="rId3"/>
          <a:srcRect/>
          <a:stretch>
            <a:fillRect/>
          </a:stretch>
        </p:blipFill>
        <p:spPr bwMode="auto">
          <a:xfrm>
            <a:off x="9003330" y="52391"/>
            <a:ext cx="2741247" cy="709612"/>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562708" y="1399051"/>
            <a:ext cx="10464800" cy="685800"/>
          </a:xfrm>
        </p:spPr>
        <p:txBody>
          <a:bodyPr anchor="b"/>
          <a:lstStyle>
            <a:lvl1pPr marL="0" indent="0">
              <a:buFont typeface="Times" charset="0"/>
              <a:buNone/>
              <a:defRPr sz="2267">
                <a:solidFill>
                  <a:srgbClr val="B8223F"/>
                </a:solidFill>
              </a:defRPr>
            </a:lvl1pPr>
          </a:lstStyle>
          <a:p>
            <a:pPr lvl="0"/>
            <a:r>
              <a:rPr lang="de-CH" noProof="0"/>
              <a:t>Datum (TT. Monat JJJJ)</a:t>
            </a:r>
          </a:p>
        </p:txBody>
      </p:sp>
      <p:sp>
        <p:nvSpPr>
          <p:cNvPr id="4098" name="Rectangle 2"/>
          <p:cNvSpPr>
            <a:spLocks noGrp="1" noChangeArrowheads="1"/>
          </p:cNvSpPr>
          <p:nvPr>
            <p:ph type="ctrTitle" hasCustomPrompt="1"/>
          </p:nvPr>
        </p:nvSpPr>
        <p:spPr>
          <a:xfrm>
            <a:off x="562708" y="2135500"/>
            <a:ext cx="10464800" cy="1869565"/>
          </a:xfrm>
        </p:spPr>
        <p:txBody>
          <a:bodyPr anchor="t"/>
          <a:lstStyle>
            <a:lvl1pPr>
              <a:lnSpc>
                <a:spcPct val="100000"/>
              </a:lnSpc>
              <a:defRPr sz="4133" b="1" u="sng" cap="all" baseline="0">
                <a:solidFill>
                  <a:schemeClr val="tx1"/>
                </a:solidFill>
                <a:uFill>
                  <a:solidFill>
                    <a:srgbClr val="B8223F"/>
                  </a:solidFill>
                </a:uFill>
              </a:defRPr>
            </a:lvl1pPr>
          </a:lstStyle>
          <a:p>
            <a:pPr lvl="0"/>
            <a:r>
              <a:rPr lang="de-DE" noProof="0"/>
              <a:t>Titel</a:t>
            </a:r>
            <a:br>
              <a:rPr lang="de-DE" noProof="0"/>
            </a:br>
            <a:endParaRPr lang="de-CH" noProof="0"/>
          </a:p>
        </p:txBody>
      </p:sp>
      <p:pic>
        <p:nvPicPr>
          <p:cNvPr id="15" name="Picture 44" descr="Log_PHB_bordeau"/>
          <p:cNvPicPr>
            <a:picLocks noChangeAspect="1" noChangeArrowheads="1"/>
          </p:cNvPicPr>
          <p:nvPr userDrawn="1"/>
        </p:nvPicPr>
        <p:blipFill>
          <a:blip r:embed="rId3"/>
          <a:srcRect/>
          <a:stretch>
            <a:fillRect/>
          </a:stretch>
        </p:blipFill>
        <p:spPr bwMode="auto">
          <a:xfrm>
            <a:off x="8880310" y="-27384"/>
            <a:ext cx="2969684" cy="946149"/>
          </a:xfrm>
          <a:prstGeom prst="rect">
            <a:avLst/>
          </a:prstGeom>
          <a:noFill/>
          <a:ln w="9525">
            <a:noFill/>
            <a:miter lim="800000"/>
            <a:headEnd/>
            <a:tailEnd/>
          </a:ln>
        </p:spPr>
      </p:pic>
      <p:sp>
        <p:nvSpPr>
          <p:cNvPr id="7" name="Textplatzhalter 6"/>
          <p:cNvSpPr>
            <a:spLocks noGrp="1"/>
          </p:cNvSpPr>
          <p:nvPr>
            <p:ph type="body" sz="quarter" idx="10" hasCustomPrompt="1"/>
          </p:nvPr>
        </p:nvSpPr>
        <p:spPr>
          <a:xfrm>
            <a:off x="562707" y="4055715"/>
            <a:ext cx="10464799" cy="525412"/>
          </a:xfrm>
        </p:spPr>
        <p:txBody>
          <a:bodyPr/>
          <a:lstStyle>
            <a:lvl1pPr>
              <a:buNone/>
              <a:defRPr sz="1467" b="1" baseline="0"/>
            </a:lvl1pPr>
          </a:lstStyle>
          <a:p>
            <a:pPr lvl="0"/>
            <a:r>
              <a:rPr lang="de-DE"/>
              <a:t>Vorname Name, Funktion</a:t>
            </a:r>
          </a:p>
        </p:txBody>
      </p:sp>
    </p:spTree>
    <p:extLst>
      <p:ext uri="{BB962C8B-B14F-4D97-AF65-F5344CB8AC3E}">
        <p14:creationId xmlns:p14="http://schemas.microsoft.com/office/powerpoint/2010/main" val="280824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mit roter Aufzählung">
    <p:spTree>
      <p:nvGrpSpPr>
        <p:cNvPr id="1" name=""/>
        <p:cNvGrpSpPr/>
        <p:nvPr/>
      </p:nvGrpSpPr>
      <p:grpSpPr>
        <a:xfrm>
          <a:off x="0" y="0"/>
          <a:ext cx="0" cy="0"/>
          <a:chOff x="0" y="0"/>
          <a:chExt cx="0" cy="0"/>
        </a:xfrm>
      </p:grpSpPr>
      <p:sp>
        <p:nvSpPr>
          <p:cNvPr id="4" name="Textfeld 3"/>
          <p:cNvSpPr txBox="1"/>
          <p:nvPr userDrawn="1"/>
        </p:nvSpPr>
        <p:spPr>
          <a:xfrm>
            <a:off x="562708" y="452669"/>
            <a:ext cx="11068061" cy="392400"/>
          </a:xfrm>
          <a:prstGeom prst="rect">
            <a:avLst/>
          </a:prstGeom>
          <a:noFill/>
        </p:spPr>
        <p:txBody>
          <a:bodyPr wrap="none" lIns="103852" tIns="51927" rIns="103852" bIns="51927" rtlCol="0">
            <a:noAutofit/>
          </a:bodyPr>
          <a:lstStyle/>
          <a:p>
            <a:r>
              <a:rPr lang="de-CH" sz="2133" b="1">
                <a:latin typeface="+mj-lt"/>
              </a:rPr>
              <a:t>INHALT</a:t>
            </a:r>
            <a:endParaRPr lang="en-US" sz="2133" b="1">
              <a:latin typeface="+mj-lt"/>
            </a:endParaRPr>
          </a:p>
        </p:txBody>
      </p:sp>
      <p:sp>
        <p:nvSpPr>
          <p:cNvPr id="10" name="Textplatzhalter 9"/>
          <p:cNvSpPr>
            <a:spLocks noGrp="1"/>
          </p:cNvSpPr>
          <p:nvPr>
            <p:ph type="body" sz="quarter" idx="15"/>
          </p:nvPr>
        </p:nvSpPr>
        <p:spPr>
          <a:xfrm>
            <a:off x="562708" y="1144800"/>
            <a:ext cx="11068061" cy="5180400"/>
          </a:xfrm>
        </p:spPr>
        <p:txBody>
          <a:bodyPr/>
          <a:lstStyle>
            <a:lvl1pPr marL="389438" indent="-389438">
              <a:buClr>
                <a:srgbClr val="B8223F"/>
              </a:buClr>
              <a:buFont typeface="+mj-lt"/>
              <a:buAutoNum type="arabicPeriod"/>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26440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 Titel">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562708" y="1602000"/>
            <a:ext cx="10128739" cy="1198800"/>
          </a:xfrm>
        </p:spPr>
        <p:txBody>
          <a:bodyPr/>
          <a:lstStyle>
            <a:lvl1pPr marL="0" indent="0">
              <a:buNone/>
              <a:defRPr sz="4133" b="1" u="sng" cap="all" baseline="0">
                <a:uFill>
                  <a:solidFill>
                    <a:srgbClr val="B8223F"/>
                  </a:solidFill>
                </a:uFill>
              </a:defRPr>
            </a:lvl1pPr>
          </a:lstStyle>
          <a:p>
            <a:pPr lvl="0"/>
            <a:r>
              <a:rPr lang="de-CH" err="1"/>
              <a:t>TITel</a:t>
            </a:r>
            <a:r>
              <a:rPr lang="de-CH"/>
              <a:t> einfügen</a:t>
            </a:r>
          </a:p>
        </p:txBody>
      </p:sp>
    </p:spTree>
    <p:extLst>
      <p:ext uri="{BB962C8B-B14F-4D97-AF65-F5344CB8AC3E}">
        <p14:creationId xmlns:p14="http://schemas.microsoft.com/office/powerpoint/2010/main" val="330653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a:t>Tagesverfassung</a:t>
            </a:r>
            <a:endParaRPr lang="de-DE"/>
          </a:p>
        </p:txBody>
      </p:sp>
      <p:sp>
        <p:nvSpPr>
          <p:cNvPr id="3" name="Inhaltsplatzhalter 2"/>
          <p:cNvSpPr>
            <a:spLocks noGrp="1"/>
          </p:cNvSpPr>
          <p:nvPr>
            <p:ph idx="1"/>
          </p:nvPr>
        </p:nvSpPr>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0570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a:t>Tagesverfassung</a:t>
            </a:r>
            <a:endParaRPr lang="de-DE"/>
          </a:p>
        </p:txBody>
      </p:sp>
      <p:sp>
        <p:nvSpPr>
          <p:cNvPr id="3" name="Inhaltsplatzhalter 2"/>
          <p:cNvSpPr>
            <a:spLocks noGrp="1"/>
          </p:cNvSpPr>
          <p:nvPr>
            <p:ph idx="1" hasCustomPrompt="1"/>
          </p:nvPr>
        </p:nvSpPr>
        <p:spPr/>
        <p:txBody>
          <a:bodyPr/>
          <a:lstStyle>
            <a:lvl1pPr marL="0" indent="0">
              <a:buFont typeface="Arial" pitchFamily="34" charset="0"/>
              <a:buNone/>
              <a:defRPr/>
            </a:lvl1pPr>
          </a:lstStyle>
          <a:p>
            <a:pPr algn="just">
              <a:lnSpc>
                <a:spcPct val="150000"/>
              </a:lnSpc>
            </a:pPr>
            <a:r>
              <a:rPr lang="de-CH" sz="1600">
                <a:effectLst/>
                <a:latin typeface="Syntax LT Std"/>
                <a:ea typeface="Times New Roman" panose="02020603050405020304" pitchFamily="18" charset="0"/>
              </a:rPr>
              <a:t>Funktionierende Strategien und Hilfreiche Umstände in meiner Schulzeit:</a:t>
            </a:r>
            <a:endParaRPr lang="de-CH" sz="160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a:effectLst/>
                <a:latin typeface="Syntax LT Std"/>
                <a:ea typeface="Times New Roman" panose="02020603050405020304" pitchFamily="18" charset="0"/>
              </a:rPr>
              <a:t>Quantitativ und qualitativ ausreichende </a:t>
            </a:r>
            <a:r>
              <a:rPr lang="de-CH" sz="1600" err="1">
                <a:effectLst/>
                <a:latin typeface="Syntax LT Std"/>
                <a:ea typeface="Times New Roman" panose="02020603050405020304" pitchFamily="18" charset="0"/>
              </a:rPr>
              <a:t>Regenerierungsphasen</a:t>
            </a:r>
            <a:r>
              <a:rPr lang="de-CH" sz="1600">
                <a:effectLst/>
                <a:latin typeface="Syntax LT Std"/>
                <a:ea typeface="Times New Roman" panose="02020603050405020304" pitchFamily="18" charset="0"/>
              </a:rPr>
              <a:t> (Sequenzen, in denen ich ungestört einer für mich entspannenden Tätigkeit nachgehen konnte)</a:t>
            </a:r>
            <a:endParaRPr lang="de-CH" sz="1600">
              <a:effectLst/>
              <a:latin typeface="Times New Roman" panose="02020603050405020304" pitchFamily="18" charset="0"/>
              <a:ea typeface="Times New Roman" panose="02020603050405020304" pitchFamily="18" charset="0"/>
            </a:endParaRPr>
          </a:p>
          <a:p>
            <a:pPr marL="990575" lvl="1" indent="-380990" algn="just">
              <a:lnSpc>
                <a:spcPct val="150000"/>
              </a:lnSpc>
              <a:buFont typeface="MS UI Gothic" panose="020B0600070205080204" pitchFamily="34" charset="-128"/>
              <a:buChar char="→"/>
            </a:pPr>
            <a:r>
              <a:rPr lang="de-CH" sz="1600">
                <a:effectLst/>
                <a:latin typeface="Syntax LT Std"/>
                <a:ea typeface="Times New Roman" panose="02020603050405020304" pitchFamily="18" charset="0"/>
              </a:rPr>
              <a:t>Klar strukturierte Tagesabläufe waren Usus in meiner Familie, ebenso Ruhezeiten nach sozialen Anstrengungen</a:t>
            </a:r>
            <a:endParaRPr lang="de-CH" sz="1600">
              <a:effectLst/>
              <a:latin typeface="Times New Roman" panose="02020603050405020304" pitchFamily="18" charset="0"/>
              <a:ea typeface="Times New Roman" panose="02020603050405020304" pitchFamily="18" charset="0"/>
            </a:endParaRPr>
          </a:p>
          <a:p>
            <a:pPr algn="just">
              <a:lnSpc>
                <a:spcPct val="150000"/>
              </a:lnSpc>
            </a:pPr>
            <a:r>
              <a:rPr lang="de-CH" sz="1600">
                <a:effectLst/>
                <a:latin typeface="Syntax LT Std"/>
                <a:ea typeface="Times New Roman" panose="02020603050405020304" pitchFamily="18" charset="0"/>
              </a:rPr>
              <a:t>Was noch geholfen hätte:</a:t>
            </a:r>
            <a:endParaRPr lang="de-CH" sz="160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err="1">
                <a:effectLst/>
                <a:latin typeface="Syntax LT Std"/>
                <a:ea typeface="Times New Roman" panose="02020603050405020304" pitchFamily="18" charset="0"/>
              </a:rPr>
              <a:t>Lehrerliches</a:t>
            </a:r>
            <a:r>
              <a:rPr lang="de-CH" sz="1600">
                <a:effectLst/>
                <a:latin typeface="Syntax LT Std"/>
                <a:ea typeface="Times New Roman" panose="02020603050405020304" pitchFamily="18" charset="0"/>
              </a:rPr>
              <a:t> (und eigenes) Wissen um die Faktoren, die mein unregelmässiges Leistungsprofil begünstigen (physische, psychische Prozesse), bzw. abmildern (quantitativ und qualitativ ausreichende </a:t>
            </a:r>
            <a:r>
              <a:rPr lang="de-CH" sz="1600" err="1">
                <a:effectLst/>
                <a:latin typeface="Syntax LT Std"/>
                <a:ea typeface="Times New Roman" panose="02020603050405020304" pitchFamily="18" charset="0"/>
              </a:rPr>
              <a:t>Regenerierungsphasen</a:t>
            </a:r>
            <a:r>
              <a:rPr lang="de-CH" sz="1600">
                <a:effectLst/>
                <a:latin typeface="Syntax LT Std"/>
                <a:ea typeface="Times New Roman" panose="02020603050405020304" pitchFamily="18" charset="0"/>
              </a:rPr>
              <a:t>, aber auch Wegnehmen von Druck und Schuldzuweisung)</a:t>
            </a:r>
            <a:endParaRPr lang="de-CH" sz="160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a:effectLst/>
                <a:latin typeface="Syntax LT Std"/>
                <a:ea typeface="Times New Roman" panose="02020603050405020304" pitchFamily="18" charset="0"/>
              </a:rPr>
              <a:t>Reduzierte Anforderungen und Aufschub bei anstehenden Arbeitsabgabeterminen bei Überlastung und begrenztem Energiepool</a:t>
            </a:r>
            <a:endParaRPr lang="de-CH" sz="160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a:effectLst/>
                <a:latin typeface="Syntax LT Std"/>
                <a:ea typeface="Times New Roman" panose="02020603050405020304" pitchFamily="18" charset="0"/>
                <a:cs typeface="Times New Roman" panose="02020603050405020304" pitchFamily="18" charset="0"/>
              </a:rPr>
              <a:t>Allgemeines Verständnis innerhalb des Schulsystems für die prägnanten körperlichen und emotionalen Veränderungen und ihren Auswirkungen auf Konzentrations- und Leistungsprofil von Schüler:innen in der Pubertät</a:t>
            </a:r>
            <a:endParaRPr lang="de-DE"/>
          </a:p>
        </p:txBody>
      </p:sp>
    </p:spTree>
    <p:extLst>
      <p:ext uri="{BB962C8B-B14F-4D97-AF65-F5344CB8AC3E}">
        <p14:creationId xmlns:p14="http://schemas.microsoft.com/office/powerpoint/2010/main" val="58081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a:t>Titel Folie</a:t>
            </a:r>
            <a:endParaRPr lang="de-DE"/>
          </a:p>
        </p:txBody>
      </p:sp>
      <p:sp>
        <p:nvSpPr>
          <p:cNvPr id="3" name="Inhaltsplatzhalter 2"/>
          <p:cNvSpPr>
            <a:spLocks noGrp="1"/>
          </p:cNvSpPr>
          <p:nvPr>
            <p:ph idx="1"/>
          </p:nvPr>
        </p:nvSpPr>
        <p:spPr>
          <a:xfrm>
            <a:off x="562708" y="1143000"/>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2"/>
          <p:cNvSpPr>
            <a:spLocks noGrp="1"/>
          </p:cNvSpPr>
          <p:nvPr>
            <p:ph idx="13"/>
          </p:nvPr>
        </p:nvSpPr>
        <p:spPr>
          <a:xfrm>
            <a:off x="6288022" y="1124744"/>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3252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2708" y="260349"/>
            <a:ext cx="110665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a14="http://schemas.microsoft.com/office/drawing/2010/main" val="1"/>
            </a:ext>
          </a:extLst>
        </p:spPr>
        <p:txBody>
          <a:bodyPr vert="horz" wrap="square" lIns="77889" tIns="38945" rIns="77889" bIns="38945" numCol="1" anchor="b" anchorCtr="0" compatLnSpc="1">
            <a:prstTxWarp prst="textNoShape">
              <a:avLst/>
            </a:prstTxWarp>
          </a:bodyPr>
          <a:lstStyle/>
          <a:p>
            <a:pPr lvl="0"/>
            <a:r>
              <a:rPr lang="de-CH"/>
              <a:t>MASTERTITELFORMAT BEARBEITEN</a:t>
            </a:r>
          </a:p>
        </p:txBody>
      </p:sp>
      <p:sp>
        <p:nvSpPr>
          <p:cNvPr id="1027" name="Rectangle 3"/>
          <p:cNvSpPr>
            <a:spLocks noGrp="1" noChangeArrowheads="1"/>
          </p:cNvSpPr>
          <p:nvPr>
            <p:ph type="body" idx="1"/>
          </p:nvPr>
        </p:nvSpPr>
        <p:spPr bwMode="auto">
          <a:xfrm>
            <a:off x="562708" y="1143000"/>
            <a:ext cx="11066584" cy="49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a14="http://schemas.microsoft.com/office/drawing/2010/main" val="1"/>
            </a:ext>
          </a:extLst>
        </p:spPr>
        <p:txBody>
          <a:bodyPr vert="horz" wrap="square" lIns="77889" tIns="38945" rIns="77889" bIns="38945"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2" name="Textfeld 1"/>
          <p:cNvSpPr txBox="1"/>
          <p:nvPr userDrawn="1"/>
        </p:nvSpPr>
        <p:spPr>
          <a:xfrm>
            <a:off x="1583499" y="6408674"/>
            <a:ext cx="7488832" cy="391998"/>
          </a:xfrm>
          <a:prstGeom prst="rect">
            <a:avLst/>
          </a:prstGeom>
          <a:noFill/>
        </p:spPr>
        <p:txBody>
          <a:bodyPr wrap="square" lIns="103852" tIns="51927" rIns="103852" bIns="51927"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933" b="0" kern="1200">
                <a:solidFill>
                  <a:schemeClr val="tx1"/>
                </a:solidFill>
                <a:latin typeface="+mj-lt"/>
                <a:ea typeface="MS PGothic" pitchFamily="34" charset="-128"/>
                <a:cs typeface="+mn-cs"/>
              </a:rPr>
              <a:t>PHBern,</a:t>
            </a:r>
            <a:r>
              <a:rPr lang="de-CH" sz="933" b="0" kern="1200" baseline="0">
                <a:solidFill>
                  <a:schemeClr val="tx1"/>
                </a:solidFill>
                <a:latin typeface="+mj-lt"/>
                <a:ea typeface="MS PGothic" pitchFamily="34" charset="-128"/>
                <a:cs typeface="+mn-cs"/>
              </a:rPr>
              <a:t> IHP, Heilpädagogische Fachberatung, </a:t>
            </a:r>
            <a:r>
              <a:rPr lang="de-CH" sz="933" kern="1200" baseline="0">
                <a:solidFill>
                  <a:schemeClr val="tx1"/>
                </a:solidFill>
                <a:latin typeface="+mj-lt"/>
                <a:ea typeface="MS PGothic" pitchFamily="34" charset="-128"/>
                <a:cs typeface="+mn-cs"/>
              </a:rPr>
              <a:t>Fabienne Sieger </a:t>
            </a:r>
          </a:p>
          <a:p>
            <a:endParaRPr lang="de-CH" sz="933" kern="1200" baseline="0">
              <a:solidFill>
                <a:schemeClr val="tx1"/>
              </a:solidFill>
              <a:latin typeface="+mj-lt"/>
              <a:ea typeface="MS PGothic" pitchFamily="34" charset="-128"/>
              <a:cs typeface="+mn-cs"/>
            </a:endParaRPr>
          </a:p>
        </p:txBody>
      </p:sp>
      <p:sp>
        <p:nvSpPr>
          <p:cNvPr id="4" name="Textfeld 3"/>
          <p:cNvSpPr txBox="1"/>
          <p:nvPr/>
        </p:nvSpPr>
        <p:spPr>
          <a:xfrm>
            <a:off x="414541" y="6405035"/>
            <a:ext cx="428887" cy="535564"/>
          </a:xfrm>
          <a:prstGeom prst="rect">
            <a:avLst/>
          </a:prstGeom>
          <a:noFill/>
        </p:spPr>
        <p:txBody>
          <a:bodyPr wrap="square" lIns="103852" tIns="51927" rIns="103852" bIns="51927" rtlCol="0">
            <a:spAutoFit/>
          </a:bodyPr>
          <a:lstStyle/>
          <a:p>
            <a:pPr marL="0" marR="0" indent="0" algn="r" defTabSz="1038503" rtl="0" eaLnBrk="0" fontAlgn="base" latinLnBrk="0" hangingPunct="0">
              <a:lnSpc>
                <a:spcPct val="100000"/>
              </a:lnSpc>
              <a:spcBef>
                <a:spcPct val="0"/>
              </a:spcBef>
              <a:spcAft>
                <a:spcPct val="0"/>
              </a:spcAft>
              <a:buClrTx/>
              <a:buSzTx/>
              <a:buFontTx/>
              <a:buNone/>
              <a:tabLst/>
              <a:defRPr/>
            </a:pPr>
            <a:fld id="{A7D23FAC-0B9F-41EC-9B0F-03E365D511C9}" type="slidenum">
              <a:rPr lang="de-CH" sz="933" b="0" kern="1200" smtClean="0">
                <a:solidFill>
                  <a:schemeClr val="tx1"/>
                </a:solidFill>
                <a:latin typeface="+mj-lt"/>
                <a:ea typeface="MS PGothic" pitchFamily="34" charset="-128"/>
                <a:cs typeface="+mn-cs"/>
              </a:rPr>
              <a:pPr marL="0" marR="0" indent="0" algn="r" defTabSz="1038503" rtl="0" eaLnBrk="0" fontAlgn="base" latinLnBrk="0" hangingPunct="0">
                <a:lnSpc>
                  <a:spcPct val="100000"/>
                </a:lnSpc>
                <a:spcBef>
                  <a:spcPct val="0"/>
                </a:spcBef>
                <a:spcAft>
                  <a:spcPct val="0"/>
                </a:spcAft>
                <a:buClrTx/>
                <a:buSzTx/>
                <a:buFontTx/>
                <a:buNone/>
                <a:tabLst/>
                <a:defRPr/>
              </a:pPr>
              <a:t>‹Nr.›</a:t>
            </a:fld>
            <a:endParaRPr lang="de-CH" sz="933" b="0" kern="1200">
              <a:solidFill>
                <a:schemeClr val="tx1"/>
              </a:solidFill>
              <a:latin typeface="+mj-lt"/>
              <a:ea typeface="MS PGothic" pitchFamily="34" charset="-128"/>
              <a:cs typeface="+mn-cs"/>
            </a:endParaRPr>
          </a:p>
          <a:p>
            <a:endParaRPr lang="de-CH" sz="933">
              <a:latin typeface="+mj-lt"/>
            </a:endParaRPr>
          </a:p>
        </p:txBody>
      </p:sp>
      <p:pic>
        <p:nvPicPr>
          <p:cNvPr id="8" name="Bild 2" descr="Log_PHB_bordeau.jpg">
            <a:extLst>
              <a:ext uri="{FF2B5EF4-FFF2-40B4-BE49-F238E27FC236}">
                <a16:creationId xmlns:a16="http://schemas.microsoft.com/office/drawing/2014/main" id="{8FC70DB8-5392-435C-BA35-CCECEA5FAB3D}"/>
              </a:ext>
            </a:extLst>
          </p:cNvPr>
          <p:cNvPicPr>
            <a:picLocks noChangeAspect="1"/>
          </p:cNvPicPr>
          <p:nvPr userDrawn="1"/>
        </p:nvPicPr>
        <p:blipFill>
          <a:blip r:embed="rId8"/>
          <a:srcRect/>
          <a:stretch>
            <a:fillRect/>
          </a:stretch>
        </p:blipFill>
        <p:spPr bwMode="auto">
          <a:xfrm>
            <a:off x="9648395" y="6176330"/>
            <a:ext cx="1920213" cy="613044"/>
          </a:xfrm>
          <a:prstGeom prst="rect">
            <a:avLst/>
          </a:prstGeom>
          <a:noFill/>
          <a:ln w="9525">
            <a:noFill/>
            <a:miter lim="800000"/>
            <a:headEnd/>
            <a:tailEnd/>
          </a:ln>
        </p:spPr>
      </p:pic>
      <p:sp>
        <p:nvSpPr>
          <p:cNvPr id="1039" name="Line 15"/>
          <p:cNvSpPr>
            <a:spLocks noChangeShapeType="1"/>
          </p:cNvSpPr>
          <p:nvPr/>
        </p:nvSpPr>
        <p:spPr bwMode="auto">
          <a:xfrm>
            <a:off x="562708" y="6196343"/>
            <a:ext cx="11066584" cy="8127"/>
          </a:xfrm>
          <a:prstGeom prst="line">
            <a:avLst/>
          </a:prstGeom>
          <a:noFill/>
          <a:ln w="3175">
            <a:solidFill>
              <a:srgbClr val="B3B3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852" tIns="51927" rIns="103852" bIns="51927" anchor="ctr"/>
          <a:lstStyle/>
          <a:p>
            <a:pPr>
              <a:defRPr/>
            </a:pPr>
            <a:endParaRPr lang="de-DE" sz="2400">
              <a:latin typeface="Times" charset="0"/>
              <a:ea typeface="ＭＳ Ｐゴシック" charset="0"/>
            </a:endParaRPr>
          </a:p>
        </p:txBody>
      </p:sp>
    </p:spTree>
    <p:extLst>
      <p:ext uri="{BB962C8B-B14F-4D97-AF65-F5344CB8AC3E}">
        <p14:creationId xmlns:p14="http://schemas.microsoft.com/office/powerpoint/2010/main" val="156782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1" fontAlgn="base" hangingPunct="1">
        <a:lnSpc>
          <a:spcPts val="2725"/>
        </a:lnSpc>
        <a:spcBef>
          <a:spcPct val="0"/>
        </a:spcBef>
        <a:spcAft>
          <a:spcPct val="0"/>
        </a:spcAft>
        <a:defRPr sz="2133" b="1">
          <a:solidFill>
            <a:srgbClr val="000000"/>
          </a:solidFill>
          <a:latin typeface="+mj-lt"/>
          <a:ea typeface="MS PGothic" pitchFamily="34" charset="-128"/>
          <a:cs typeface="ＭＳ Ｐゴシック" charset="0"/>
        </a:defRPr>
      </a:lvl1pPr>
      <a:lvl2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2pPr>
      <a:lvl3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3pPr>
      <a:lvl4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4pPr>
      <a:lvl5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5pPr>
      <a:lvl6pPr marL="519252" algn="l" rtl="0" eaLnBrk="1" fontAlgn="base" hangingPunct="1">
        <a:spcBef>
          <a:spcPct val="0"/>
        </a:spcBef>
        <a:spcAft>
          <a:spcPct val="0"/>
        </a:spcAft>
        <a:defRPr sz="2267" b="1">
          <a:solidFill>
            <a:srgbClr val="A60030"/>
          </a:solidFill>
          <a:latin typeface="Arial" charset="0"/>
          <a:ea typeface="ＭＳ Ｐゴシック" charset="0"/>
        </a:defRPr>
      </a:lvl6pPr>
      <a:lvl7pPr marL="1038503" algn="l" rtl="0" eaLnBrk="1" fontAlgn="base" hangingPunct="1">
        <a:spcBef>
          <a:spcPct val="0"/>
        </a:spcBef>
        <a:spcAft>
          <a:spcPct val="0"/>
        </a:spcAft>
        <a:defRPr sz="2267" b="1">
          <a:solidFill>
            <a:srgbClr val="A60030"/>
          </a:solidFill>
          <a:latin typeface="Arial" charset="0"/>
          <a:ea typeface="ＭＳ Ｐゴシック" charset="0"/>
        </a:defRPr>
      </a:lvl7pPr>
      <a:lvl8pPr marL="1557756" algn="l" rtl="0" eaLnBrk="1" fontAlgn="base" hangingPunct="1">
        <a:spcBef>
          <a:spcPct val="0"/>
        </a:spcBef>
        <a:spcAft>
          <a:spcPct val="0"/>
        </a:spcAft>
        <a:defRPr sz="2267" b="1">
          <a:solidFill>
            <a:srgbClr val="A60030"/>
          </a:solidFill>
          <a:latin typeface="Arial" charset="0"/>
          <a:ea typeface="ＭＳ Ｐゴシック" charset="0"/>
        </a:defRPr>
      </a:lvl8pPr>
      <a:lvl9pPr marL="2077008" algn="l" rtl="0" eaLnBrk="1" fontAlgn="base" hangingPunct="1">
        <a:spcBef>
          <a:spcPct val="0"/>
        </a:spcBef>
        <a:spcAft>
          <a:spcPct val="0"/>
        </a:spcAft>
        <a:defRPr sz="2267" b="1">
          <a:solidFill>
            <a:srgbClr val="A60030"/>
          </a:solidFill>
          <a:latin typeface="Arial" charset="0"/>
          <a:ea typeface="ＭＳ Ｐゴシック" charset="0"/>
        </a:defRPr>
      </a:lvl9pPr>
    </p:titleStyle>
    <p:bodyStyle>
      <a:lvl1pPr marL="21635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cs typeface="ＭＳ Ｐゴシック" charset="0"/>
        </a:defRPr>
      </a:lvl1pPr>
      <a:lvl2pPr marL="64906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defRPr>
      </a:lvl2pPr>
      <a:lvl3pPr marL="1081774" indent="-216356" algn="l" rtl="0" eaLnBrk="1" fontAlgn="base" hangingPunct="1">
        <a:spcBef>
          <a:spcPct val="20000"/>
        </a:spcBef>
        <a:spcAft>
          <a:spcPct val="0"/>
        </a:spcAft>
        <a:buChar char="–"/>
        <a:defRPr sz="2133">
          <a:solidFill>
            <a:schemeClr val="tx1"/>
          </a:solidFill>
          <a:latin typeface="+mn-lt"/>
          <a:ea typeface="MS PGothic" pitchFamily="34" charset="-128"/>
        </a:defRPr>
      </a:lvl3pPr>
      <a:lvl4pPr marL="1514483" indent="-216356" algn="l" rtl="0" eaLnBrk="1" fontAlgn="base" hangingPunct="1">
        <a:spcBef>
          <a:spcPct val="20000"/>
        </a:spcBef>
        <a:spcAft>
          <a:spcPct val="0"/>
        </a:spcAft>
        <a:buFont typeface="Times" pitchFamily="-84" charset="0"/>
        <a:buChar char="•"/>
        <a:defRPr sz="1867">
          <a:solidFill>
            <a:schemeClr val="tx1"/>
          </a:solidFill>
          <a:latin typeface="+mn-lt"/>
          <a:ea typeface="MS PGothic" pitchFamily="34" charset="-128"/>
        </a:defRPr>
      </a:lvl4pPr>
      <a:lvl5pPr marL="1947195" indent="-216356" algn="l" rtl="0" eaLnBrk="1" fontAlgn="base" hangingPunct="1">
        <a:spcBef>
          <a:spcPct val="20000"/>
        </a:spcBef>
        <a:spcAft>
          <a:spcPct val="0"/>
        </a:spcAft>
        <a:buFont typeface="Times" pitchFamily="-84" charset="0"/>
        <a:buChar char="–"/>
        <a:defRPr sz="1733">
          <a:solidFill>
            <a:schemeClr val="tx1"/>
          </a:solidFill>
          <a:latin typeface="+mn-lt"/>
          <a:ea typeface="MS PGothic" pitchFamily="34" charset="-128"/>
        </a:defRPr>
      </a:lvl5pPr>
      <a:lvl6pPr marL="2466446" indent="-216356" algn="l" rtl="0" eaLnBrk="1" fontAlgn="base" hangingPunct="1">
        <a:spcBef>
          <a:spcPct val="20000"/>
        </a:spcBef>
        <a:spcAft>
          <a:spcPct val="0"/>
        </a:spcAft>
        <a:buFont typeface="Times" charset="0"/>
        <a:buChar char="–"/>
        <a:defRPr sz="1733">
          <a:solidFill>
            <a:schemeClr val="tx1"/>
          </a:solidFill>
          <a:latin typeface="+mn-lt"/>
          <a:ea typeface="+mn-ea"/>
        </a:defRPr>
      </a:lvl6pPr>
      <a:lvl7pPr marL="2985697" indent="-216356" algn="l" rtl="0" eaLnBrk="1" fontAlgn="base" hangingPunct="1">
        <a:spcBef>
          <a:spcPct val="20000"/>
        </a:spcBef>
        <a:spcAft>
          <a:spcPct val="0"/>
        </a:spcAft>
        <a:buFont typeface="Times" charset="0"/>
        <a:buChar char="–"/>
        <a:defRPr sz="1733">
          <a:solidFill>
            <a:schemeClr val="tx1"/>
          </a:solidFill>
          <a:latin typeface="+mn-lt"/>
          <a:ea typeface="+mn-ea"/>
        </a:defRPr>
      </a:lvl7pPr>
      <a:lvl8pPr marL="3504948" indent="-216356" algn="l" rtl="0" eaLnBrk="1" fontAlgn="base" hangingPunct="1">
        <a:spcBef>
          <a:spcPct val="20000"/>
        </a:spcBef>
        <a:spcAft>
          <a:spcPct val="0"/>
        </a:spcAft>
        <a:buFont typeface="Times" charset="0"/>
        <a:buChar char="–"/>
        <a:defRPr sz="1733">
          <a:solidFill>
            <a:schemeClr val="tx1"/>
          </a:solidFill>
          <a:latin typeface="+mn-lt"/>
          <a:ea typeface="+mn-ea"/>
        </a:defRPr>
      </a:lvl8pPr>
      <a:lvl9pPr marL="4024202" indent="-216356" algn="l" rtl="0" eaLnBrk="1" fontAlgn="base" hangingPunct="1">
        <a:spcBef>
          <a:spcPct val="20000"/>
        </a:spcBef>
        <a:spcAft>
          <a:spcPct val="0"/>
        </a:spcAft>
        <a:buFont typeface="Times" charset="0"/>
        <a:buChar char="–"/>
        <a:defRPr sz="1733">
          <a:solidFill>
            <a:schemeClr val="tx1"/>
          </a:solidFill>
          <a:latin typeface="+mn-lt"/>
          <a:ea typeface="+mn-ea"/>
        </a:defRPr>
      </a:lvl9pPr>
    </p:bodyStyle>
    <p:otherStyle>
      <a:defPPr>
        <a:defRPr lang="de-DE"/>
      </a:defPPr>
      <a:lvl1pPr marL="0" algn="l" defTabSz="519252" rtl="0" eaLnBrk="1" latinLnBrk="0" hangingPunct="1">
        <a:defRPr sz="2000" kern="1200">
          <a:solidFill>
            <a:schemeClr val="tx1"/>
          </a:solidFill>
          <a:latin typeface="+mn-lt"/>
          <a:ea typeface="+mn-ea"/>
          <a:cs typeface="+mn-cs"/>
        </a:defRPr>
      </a:lvl1pPr>
      <a:lvl2pPr marL="519252" algn="l" defTabSz="519252" rtl="0" eaLnBrk="1" latinLnBrk="0" hangingPunct="1">
        <a:defRPr sz="2000" kern="1200">
          <a:solidFill>
            <a:schemeClr val="tx1"/>
          </a:solidFill>
          <a:latin typeface="+mn-lt"/>
          <a:ea typeface="+mn-ea"/>
          <a:cs typeface="+mn-cs"/>
        </a:defRPr>
      </a:lvl2pPr>
      <a:lvl3pPr marL="1038503" algn="l" defTabSz="519252" rtl="0" eaLnBrk="1" latinLnBrk="0" hangingPunct="1">
        <a:defRPr sz="2000" kern="1200">
          <a:solidFill>
            <a:schemeClr val="tx1"/>
          </a:solidFill>
          <a:latin typeface="+mn-lt"/>
          <a:ea typeface="+mn-ea"/>
          <a:cs typeface="+mn-cs"/>
        </a:defRPr>
      </a:lvl3pPr>
      <a:lvl4pPr marL="1557756" algn="l" defTabSz="519252" rtl="0" eaLnBrk="1" latinLnBrk="0" hangingPunct="1">
        <a:defRPr sz="2000" kern="1200">
          <a:solidFill>
            <a:schemeClr val="tx1"/>
          </a:solidFill>
          <a:latin typeface="+mn-lt"/>
          <a:ea typeface="+mn-ea"/>
          <a:cs typeface="+mn-cs"/>
        </a:defRPr>
      </a:lvl4pPr>
      <a:lvl5pPr marL="2077008" algn="l" defTabSz="519252" rtl="0" eaLnBrk="1" latinLnBrk="0" hangingPunct="1">
        <a:defRPr sz="2000" kern="1200">
          <a:solidFill>
            <a:schemeClr val="tx1"/>
          </a:solidFill>
          <a:latin typeface="+mn-lt"/>
          <a:ea typeface="+mn-ea"/>
          <a:cs typeface="+mn-cs"/>
        </a:defRPr>
      </a:lvl5pPr>
      <a:lvl6pPr marL="2596259" algn="l" defTabSz="519252" rtl="0" eaLnBrk="1" latinLnBrk="0" hangingPunct="1">
        <a:defRPr sz="2000" kern="1200">
          <a:solidFill>
            <a:schemeClr val="tx1"/>
          </a:solidFill>
          <a:latin typeface="+mn-lt"/>
          <a:ea typeface="+mn-ea"/>
          <a:cs typeface="+mn-cs"/>
        </a:defRPr>
      </a:lvl6pPr>
      <a:lvl7pPr marL="3115510" algn="l" defTabSz="519252" rtl="0" eaLnBrk="1" latinLnBrk="0" hangingPunct="1">
        <a:defRPr sz="2000" kern="1200">
          <a:solidFill>
            <a:schemeClr val="tx1"/>
          </a:solidFill>
          <a:latin typeface="+mn-lt"/>
          <a:ea typeface="+mn-ea"/>
          <a:cs typeface="+mn-cs"/>
        </a:defRPr>
      </a:lvl7pPr>
      <a:lvl8pPr marL="3634762" algn="l" defTabSz="519252" rtl="0" eaLnBrk="1" latinLnBrk="0" hangingPunct="1">
        <a:defRPr sz="2000" kern="1200">
          <a:solidFill>
            <a:schemeClr val="tx1"/>
          </a:solidFill>
          <a:latin typeface="+mn-lt"/>
          <a:ea typeface="+mn-ea"/>
          <a:cs typeface="+mn-cs"/>
        </a:defRPr>
      </a:lvl8pPr>
      <a:lvl9pPr marL="4154015" algn="l" defTabSz="519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95B0D6-827E-4F4E-95A2-CED2F78679C8}"/>
              </a:ext>
            </a:extLst>
          </p:cNvPr>
          <p:cNvSpPr>
            <a:spLocks noGrp="1"/>
          </p:cNvSpPr>
          <p:nvPr>
            <p:ph type="body" sz="quarter" idx="12"/>
          </p:nvPr>
        </p:nvSpPr>
        <p:spPr>
          <a:xfrm>
            <a:off x="1031631" y="260648"/>
            <a:ext cx="10128739" cy="1536171"/>
          </a:xfrm>
        </p:spPr>
        <p:txBody>
          <a:bodyPr/>
          <a:lstStyle/>
          <a:p>
            <a:pPr algn="ctr"/>
            <a:r>
              <a:rPr lang="de-CH" sz="4100" dirty="0">
                <a:ea typeface="MS PGothic"/>
              </a:rPr>
              <a:t>Reizumgebung:</a:t>
            </a:r>
          </a:p>
          <a:p>
            <a:pPr algn="ctr"/>
            <a:r>
              <a:rPr lang="de-CH" sz="4100" dirty="0">
                <a:ea typeface="MS PGothic"/>
              </a:rPr>
              <a:t>Orientierung im Schulhaus</a:t>
            </a:r>
          </a:p>
        </p:txBody>
      </p:sp>
      <p:pic>
        <p:nvPicPr>
          <p:cNvPr id="6" name="Grafik 5" descr="Ein Bild, das Treppe, hölzern, Planke, Holz enthält.&#10;&#10;Automatisch generierte Beschreibung">
            <a:extLst>
              <a:ext uri="{FF2B5EF4-FFF2-40B4-BE49-F238E27FC236}">
                <a16:creationId xmlns:a16="http://schemas.microsoft.com/office/drawing/2014/main" id="{FFD62424-40F7-5E22-D77D-F74C95511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000" y="1796819"/>
            <a:ext cx="4320000" cy="4320000"/>
          </a:xfrm>
          <a:prstGeom prst="rect">
            <a:avLst/>
          </a:prstGeom>
          <a:ln>
            <a:solidFill>
              <a:schemeClr val="tx2"/>
            </a:solidFill>
          </a:ln>
        </p:spPr>
      </p:pic>
    </p:spTree>
    <p:extLst>
      <p:ext uri="{BB962C8B-B14F-4D97-AF65-F5344CB8AC3E}">
        <p14:creationId xmlns:p14="http://schemas.microsoft.com/office/powerpoint/2010/main" val="1596666888"/>
      </p:ext>
    </p:extLst>
  </p:cSld>
  <p:clrMapOvr>
    <a:masterClrMapping/>
  </p:clrMapOvr>
  <mc:AlternateContent xmlns:mc="http://schemas.openxmlformats.org/markup-compatibility/2006" xmlns:p14="http://schemas.microsoft.com/office/powerpoint/2010/main">
    <mc:Choice Requires="p14">
      <p:transition spd="slow" p14:dur="2000" advTm="131948"/>
    </mc:Choice>
    <mc:Fallback xmlns="">
      <p:transition spd="slow" advTm="13194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a:t>Reizumgebung – Orientierung </a:t>
            </a:r>
            <a:r>
              <a:rPr lang="de-CH" err="1"/>
              <a:t>iM</a:t>
            </a:r>
            <a:r>
              <a:rPr lang="de-CH"/>
              <a:t> Schulhaus</a:t>
            </a:r>
          </a:p>
        </p:txBody>
      </p:sp>
      <p:sp>
        <p:nvSpPr>
          <p:cNvPr id="4" name="Inhaltsplatzhalter 3"/>
          <p:cNvSpPr>
            <a:spLocks noGrp="1"/>
          </p:cNvSpPr>
          <p:nvPr>
            <p:ph idx="1"/>
          </p:nvPr>
        </p:nvSpPr>
        <p:spPr>
          <a:xfrm>
            <a:off x="562708" y="740701"/>
            <a:ext cx="11066584" cy="5312016"/>
          </a:xfrm>
        </p:spPr>
        <p:txBody>
          <a:bodyPr/>
          <a:lstStyle/>
          <a:p>
            <a:pPr marL="0" indent="0">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Funktionierende Strategien und hilfreiche Umstände in meiner Schulzeit:</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Lange Ärmel in den Schulgängen zum Schutz vor direkten Berührungen.</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Den Wänden entlang gehen, den Rucksack halb vorne, auf Gangseite tragen und bei Bedarf (z.B. bei sich nähernden Wurfgeschossen und unaufmerksamen Rammböcken) als Blockade einsetzen.</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Ruhige Gangzeiten für Ankunft und Heimgehen abwarten: Frühes Eintreffen vor der Schule, verzögertes Losgehen nach der Schule.</a:t>
            </a:r>
          </a:p>
          <a:p>
            <a:pPr>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Beschriftete Zimmer.</a:t>
            </a:r>
          </a:p>
          <a:p>
            <a:pPr marL="0" indent="0">
              <a:lnSpc>
                <a:spcPct val="150000"/>
              </a:lnSpc>
              <a:buNone/>
            </a:pPr>
            <a:endParaRPr lang="de-CH" dirty="0"/>
          </a:p>
        </p:txBody>
      </p:sp>
    </p:spTree>
    <p:extLst>
      <p:ext uri="{BB962C8B-B14F-4D97-AF65-F5344CB8AC3E}">
        <p14:creationId xmlns:p14="http://schemas.microsoft.com/office/powerpoint/2010/main" val="377255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a:t>Reizumgebung – Orientierung im Schulhaus</a:t>
            </a:r>
          </a:p>
        </p:txBody>
      </p:sp>
      <p:sp>
        <p:nvSpPr>
          <p:cNvPr id="2" name="Inhaltsplatzhalter 1">
            <a:extLst>
              <a:ext uri="{FF2B5EF4-FFF2-40B4-BE49-F238E27FC236}">
                <a16:creationId xmlns:a16="http://schemas.microsoft.com/office/drawing/2014/main" id="{791C5F18-1301-4503-8146-426257A58F6E}"/>
              </a:ext>
            </a:extLst>
          </p:cNvPr>
          <p:cNvSpPr>
            <a:spLocks noGrp="1"/>
          </p:cNvSpPr>
          <p:nvPr>
            <p:ph idx="1"/>
          </p:nvPr>
        </p:nvSpPr>
        <p:spPr>
          <a:xfrm>
            <a:off x="562708" y="740701"/>
            <a:ext cx="11066584" cy="5568619"/>
          </a:xfrm>
        </p:spPr>
        <p:txBody>
          <a:bodyPr/>
          <a:lstStyle/>
          <a:p>
            <a:pPr marL="0" indent="0" algn="just">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Was noch geholfen hätte:</a:t>
            </a:r>
          </a:p>
          <a:p>
            <a:pPr marL="389255" indent="-389255">
              <a:lnSpc>
                <a:spcPct val="150000"/>
              </a:lnSpc>
            </a:pPr>
            <a:r>
              <a:rPr lang="de-CH" sz="1800" dirty="0">
                <a:latin typeface="Calibri"/>
                <a:ea typeface="Times New Roman" panose="02020603050405020304" pitchFamily="18" charset="0"/>
                <a:cs typeface="Calibri"/>
              </a:rPr>
              <a:t>Ort, der wiederholt aufgesucht wird, im Voraus und bei möglichst niedriger Frequentierung besuchen, mögliche, sinnvolle und schwerveränderliche Orientierungspunkte merken, Wege abschreiten und einprägen, mit Vorteil mit einer Person, die den Personenverkehr und Staupunkte kennt.</a:t>
            </a:r>
          </a:p>
          <a:p>
            <a:pPr marL="389255" indent="-389255">
              <a:lnSpc>
                <a:spcPct val="150000"/>
              </a:lnSpc>
            </a:pPr>
            <a:r>
              <a:rPr lang="de-CH" sz="1800" dirty="0">
                <a:latin typeface="Calibri" panose="020F0502020204030204" pitchFamily="34" charset="0"/>
                <a:ea typeface="Times New Roman" panose="02020603050405020304" pitchFamily="18" charset="0"/>
                <a:cs typeface="Calibri" panose="020F0502020204030204" pitchFamily="34" charset="0"/>
              </a:rPr>
              <a:t>Aktiv angebrachte visuelle Orientierungshilfen, ein Farbleitsystem am Boden, optimalerweise Orientierung für die gesamte Schülerschaft.</a:t>
            </a:r>
          </a:p>
          <a:p>
            <a:pPr marL="389255" indent="-389255" defTabSz="1219170">
              <a:lnSpc>
                <a:spcPct val="150000"/>
              </a:lnSpc>
              <a:defRPr/>
            </a:pPr>
            <a:r>
              <a:rPr lang="de-CH"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Das Tragen reizabschwächender Utensilien wie Kopfhörer und Sonnenbrille.</a:t>
            </a:r>
          </a:p>
          <a:p>
            <a:pPr marL="0" indent="0">
              <a:buNone/>
            </a:pPr>
            <a:endParaRPr lang="de-CH" dirty="0"/>
          </a:p>
        </p:txBody>
      </p:sp>
    </p:spTree>
    <p:extLst>
      <p:ext uri="{BB962C8B-B14F-4D97-AF65-F5344CB8AC3E}">
        <p14:creationId xmlns:p14="http://schemas.microsoft.com/office/powerpoint/2010/main" val="26094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a:t>Reizumgebung – Orientierung im Schulhaus</a:t>
            </a:r>
          </a:p>
        </p:txBody>
      </p:sp>
      <p:sp>
        <p:nvSpPr>
          <p:cNvPr id="2" name="Inhaltsplatzhalter 1">
            <a:extLst>
              <a:ext uri="{FF2B5EF4-FFF2-40B4-BE49-F238E27FC236}">
                <a16:creationId xmlns:a16="http://schemas.microsoft.com/office/drawing/2014/main" id="{791C5F18-1301-4503-8146-426257A58F6E}"/>
              </a:ext>
            </a:extLst>
          </p:cNvPr>
          <p:cNvSpPr>
            <a:spLocks noGrp="1"/>
          </p:cNvSpPr>
          <p:nvPr>
            <p:ph idx="1"/>
          </p:nvPr>
        </p:nvSpPr>
        <p:spPr>
          <a:xfrm>
            <a:off x="562708" y="582579"/>
            <a:ext cx="11066584" cy="5534720"/>
          </a:xfrm>
        </p:spPr>
        <p:txBody>
          <a:bodyPr>
            <a:normAutofit/>
          </a:bodyPr>
          <a:lstStyle/>
          <a:p>
            <a:pPr defTabSz="1219170">
              <a:lnSpc>
                <a:spcPct val="150000"/>
              </a:lnSpc>
              <a:defRPr/>
            </a:pPr>
            <a:r>
              <a:rPr lang="de-CH"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 unbekannten Orten, an denen keine innere Stau- und Unfallvermeidungsumleitungsroute vorliegt, eine vertrauenswürdige Lotsin oder einen vertrauenswürdigen Lotsen zur Seite stellen, mit eindeutigem Merkmal, beispielsweise der Fersenbereich,  der erlaubt, dass mit gesenktem Kopf durch reizbezogen herausfordernde Situationen gegangen werden kann.</a:t>
            </a:r>
          </a:p>
        </p:txBody>
      </p:sp>
    </p:spTree>
    <p:extLst>
      <p:ext uri="{BB962C8B-B14F-4D97-AF65-F5344CB8AC3E}">
        <p14:creationId xmlns:p14="http://schemas.microsoft.com/office/powerpoint/2010/main" val="3895752242"/>
      </p:ext>
    </p:extLst>
  </p:cSld>
  <p:clrMapOvr>
    <a:masterClrMapping/>
  </p:clrMapOvr>
</p:sld>
</file>

<file path=ppt/theme/theme1.xml><?xml version="1.0" encoding="utf-8"?>
<a:theme xmlns:a="http://schemas.openxmlformats.org/drawingml/2006/main" name="PPT Vorlage Dozierend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isvorlage Präsentation Dozierende 16zu9" id="{B5758384-5784-4661-A0F2-B4F061FEEC72}" vid="{2C291234-BBEA-4535-A824-9DA3B06D6D00}"/>
    </a:ext>
  </a:extLst>
</a:theme>
</file>

<file path=docProps/app.xml><?xml version="1.0" encoding="utf-8"?>
<Properties xmlns="http://schemas.openxmlformats.org/officeDocument/2006/extended-properties" xmlns:vt="http://schemas.openxmlformats.org/officeDocument/2006/docPropsVTypes">
  <TotalTime>0</TotalTime>
  <Words>216</Words>
  <Application>Microsoft Office PowerPoint</Application>
  <PresentationFormat>Breitbild</PresentationFormat>
  <Paragraphs>15</Paragraphs>
  <Slides>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vt:i4>
      </vt:variant>
    </vt:vector>
  </HeadingPairs>
  <TitlesOfParts>
    <vt:vector size="11" baseType="lpstr">
      <vt:lpstr>MS UI Gothic</vt:lpstr>
      <vt:lpstr>Arial</vt:lpstr>
      <vt:lpstr>Calibri</vt:lpstr>
      <vt:lpstr>Syntax LT Std</vt:lpstr>
      <vt:lpstr>Times</vt:lpstr>
      <vt:lpstr>Times New Roman</vt:lpstr>
      <vt:lpstr>PPT Vorlage Dozierende</vt:lpstr>
      <vt:lpstr>PowerPoint-Präsentation</vt:lpstr>
      <vt:lpstr>Reizumgebung – Orientierung iM Schulhaus</vt:lpstr>
      <vt:lpstr>Reizumgebung – Orientierung im Schulhaus</vt:lpstr>
      <vt:lpstr>Reizumgebung – Orientierung im Schulhaus</vt:lpstr>
    </vt:vector>
  </TitlesOfParts>
  <Company>PHBern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Sieger, Fabienne</dc:creator>
  <cp:lastModifiedBy>Zutter, Kristian</cp:lastModifiedBy>
  <cp:revision>4</cp:revision>
  <dcterms:created xsi:type="dcterms:W3CDTF">2023-06-02T08:08:27Z</dcterms:created>
  <dcterms:modified xsi:type="dcterms:W3CDTF">2024-02-26T13:03:23Z</dcterms:modified>
</cp:coreProperties>
</file>