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4" r:id="rId3"/>
    <p:sldId id="271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33038-50F4-42A2-BDA1-21495E7B6D80}" v="61" dt="2023-11-06T10:25:17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7AB33038-50F4-42A2-BDA1-21495E7B6D80}"/>
    <pc:docChg chg="modSld">
      <pc:chgData name="Städler, Judith" userId="b75518b6-4434-4a1d-b498-c215ef793353" providerId="ADAL" clId="{7AB33038-50F4-42A2-BDA1-21495E7B6D80}" dt="2023-11-06T10:25:17.386" v="61" actId="20577"/>
      <pc:docMkLst>
        <pc:docMk/>
      </pc:docMkLst>
      <pc:sldChg chg="modSp">
        <pc:chgData name="Städler, Judith" userId="b75518b6-4434-4a1d-b498-c215ef793353" providerId="ADAL" clId="{7AB33038-50F4-42A2-BDA1-21495E7B6D80}" dt="2023-11-06T10:25:17.386" v="61" actId="20577"/>
        <pc:sldMkLst>
          <pc:docMk/>
          <pc:sldMk cId="77894947" sldId="271"/>
        </pc:sldMkLst>
        <pc:spChg chg="mod">
          <ac:chgData name="Städler, Judith" userId="b75518b6-4434-4a1d-b498-c215ef793353" providerId="ADAL" clId="{7AB33038-50F4-42A2-BDA1-21495E7B6D80}" dt="2023-11-06T10:25:17.386" v="61" actId="20577"/>
          <ac:spMkLst>
            <pc:docMk/>
            <pc:sldMk cId="77894947" sldId="271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7AB33038-50F4-42A2-BDA1-21495E7B6D80}" dt="2023-11-06T10:23:04.333" v="3" actId="20577"/>
        <pc:sldMkLst>
          <pc:docMk/>
          <pc:sldMk cId="1479434264" sldId="274"/>
        </pc:sldMkLst>
        <pc:spChg chg="mod">
          <ac:chgData name="Städler, Judith" userId="b75518b6-4434-4a1d-b498-c215ef793353" providerId="ADAL" clId="{7AB33038-50F4-42A2-BDA1-21495E7B6D80}" dt="2023-11-06T10:23:04.333" v="3" actId="20577"/>
          <ac:spMkLst>
            <pc:docMk/>
            <pc:sldMk cId="1479434264" sldId="274"/>
            <ac:spMk id="4" creationId="{00000000-0000-0000-0000-000000000000}"/>
          </ac:spMkLst>
        </pc:spChg>
      </pc:sldChg>
      <pc:sldChg chg="modSp mod">
        <pc:chgData name="Städler, Judith" userId="b75518b6-4434-4a1d-b498-c215ef793353" providerId="ADAL" clId="{7AB33038-50F4-42A2-BDA1-21495E7B6D80}" dt="2023-11-06T10:22:54.176" v="0" actId="115"/>
        <pc:sldMkLst>
          <pc:docMk/>
          <pc:sldMk cId="2979934495" sldId="277"/>
        </pc:sldMkLst>
        <pc:spChg chg="mod">
          <ac:chgData name="Städler, Judith" userId="b75518b6-4434-4a1d-b498-c215ef793353" providerId="ADAL" clId="{7AB33038-50F4-42A2-BDA1-21495E7B6D80}" dt="2023-11-06T10:22:54.176" v="0" actId="115"/>
          <ac:spMkLst>
            <pc:docMk/>
            <pc:sldMk cId="2979934495" sldId="277"/>
            <ac:spMk id="2" creationId="{D095B0D6-827E-4F4E-95A2-CED2F78679C8}"/>
          </ac:spMkLst>
        </pc:spChg>
      </pc:sldChg>
    </pc:docChg>
  </pc:docChgLst>
  <pc:docChgLst>
    <pc:chgData name="Sieger, Fabienne" userId="7f575595-508d-48eb-9f91-649ad79076b3" providerId="ADAL" clId="{5312E4F9-300E-486B-B629-C5CC99EA0700}"/>
    <pc:docChg chg="custSel modSld modMainMaster">
      <pc:chgData name="Sieger, Fabienne" userId="7f575595-508d-48eb-9f91-649ad79076b3" providerId="ADAL" clId="{5312E4F9-300E-486B-B629-C5CC99EA0700}" dt="2023-06-06T12:25:03.718" v="18" actId="478"/>
      <pc:docMkLst>
        <pc:docMk/>
      </pc:docMkLst>
      <pc:sldChg chg="modSp modTransition">
        <pc:chgData name="Sieger, Fabienne" userId="7f575595-508d-48eb-9f91-649ad79076b3" providerId="ADAL" clId="{5312E4F9-300E-486B-B629-C5CC99EA0700}" dt="2023-06-06T12:24:39.486" v="13" actId="255"/>
        <pc:sldMkLst>
          <pc:docMk/>
          <pc:sldMk cId="77894947" sldId="271"/>
        </pc:sldMkLst>
        <pc:spChg chg="mod">
          <ac:chgData name="Sieger, Fabienne" userId="7f575595-508d-48eb-9f91-649ad79076b3" providerId="ADAL" clId="{5312E4F9-300E-486B-B629-C5CC99EA0700}" dt="2023-06-06T12:24:39.486" v="13" actId="255"/>
          <ac:spMkLst>
            <pc:docMk/>
            <pc:sldMk cId="77894947" sldId="271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5312E4F9-300E-486B-B629-C5CC99EA0700}" dt="2023-06-06T12:24:26.864" v="11" actId="255"/>
        <pc:sldMkLst>
          <pc:docMk/>
          <pc:sldMk cId="1479434264" sldId="274"/>
        </pc:sldMkLst>
        <pc:spChg chg="mod">
          <ac:chgData name="Sieger, Fabienne" userId="7f575595-508d-48eb-9f91-649ad79076b3" providerId="ADAL" clId="{5312E4F9-300E-486B-B629-C5CC99EA0700}" dt="2023-06-06T12:24:26.864" v="11" actId="255"/>
          <ac:spMkLst>
            <pc:docMk/>
            <pc:sldMk cId="1479434264" sldId="274"/>
            <ac:spMk id="4" creationId="{00000000-0000-0000-0000-000000000000}"/>
          </ac:spMkLst>
        </pc:spChg>
      </pc:sldChg>
      <pc:sldChg chg="addSp delSp modSp modTransition modAnim">
        <pc:chgData name="Sieger, Fabienne" userId="7f575595-508d-48eb-9f91-649ad79076b3" providerId="ADAL" clId="{5312E4F9-300E-486B-B629-C5CC99EA0700}" dt="2023-06-06T08:37:18.329" v="9"/>
        <pc:sldMkLst>
          <pc:docMk/>
          <pc:sldMk cId="2979934495" sldId="277"/>
        </pc:sldMkLst>
        <pc:picChg chg="add del mod">
          <ac:chgData name="Sieger, Fabienne" userId="7f575595-508d-48eb-9f91-649ad79076b3" providerId="ADAL" clId="{5312E4F9-300E-486B-B629-C5CC99EA0700}" dt="2023-06-06T08:27:44.331" v="2"/>
          <ac:picMkLst>
            <pc:docMk/>
            <pc:sldMk cId="2979934495" sldId="277"/>
            <ac:picMk id="3" creationId="{55C5EAD3-BAAB-E021-42FC-9D10E7BADC90}"/>
          </ac:picMkLst>
        </pc:picChg>
        <pc:picChg chg="add del mod">
          <ac:chgData name="Sieger, Fabienne" userId="7f575595-508d-48eb-9f91-649ad79076b3" providerId="ADAL" clId="{5312E4F9-300E-486B-B629-C5CC99EA0700}" dt="2023-06-06T08:29:17.992" v="4"/>
          <ac:picMkLst>
            <pc:docMk/>
            <pc:sldMk cId="2979934495" sldId="277"/>
            <ac:picMk id="4" creationId="{3B416D32-6E0F-3EC2-FA1A-61EE0CF65983}"/>
          </ac:picMkLst>
        </pc:picChg>
        <pc:picChg chg="add del mod">
          <ac:chgData name="Sieger, Fabienne" userId="7f575595-508d-48eb-9f91-649ad79076b3" providerId="ADAL" clId="{5312E4F9-300E-486B-B629-C5CC99EA0700}" dt="2023-06-06T08:32:25.867" v="6"/>
          <ac:picMkLst>
            <pc:docMk/>
            <pc:sldMk cId="2979934495" sldId="277"/>
            <ac:picMk id="5" creationId="{569268D4-98F3-866C-01C9-F8F967FADE84}"/>
          </ac:picMkLst>
        </pc:picChg>
        <pc:picChg chg="add del mod">
          <ac:chgData name="Sieger, Fabienne" userId="7f575595-508d-48eb-9f91-649ad79076b3" providerId="ADAL" clId="{5312E4F9-300E-486B-B629-C5CC99EA0700}" dt="2023-06-06T08:34:55.312" v="8"/>
          <ac:picMkLst>
            <pc:docMk/>
            <pc:sldMk cId="2979934495" sldId="277"/>
            <ac:picMk id="6" creationId="{F563FF7F-8F81-CCF7-D606-A100B40BE506}"/>
          </ac:picMkLst>
        </pc:picChg>
        <pc:picChg chg="add mod">
          <ac:chgData name="Sieger, Fabienne" userId="7f575595-508d-48eb-9f91-649ad79076b3" providerId="ADAL" clId="{5312E4F9-300E-486B-B629-C5CC99EA0700}" dt="2023-06-06T08:37:18.329" v="9"/>
          <ac:picMkLst>
            <pc:docMk/>
            <pc:sldMk cId="2979934495" sldId="277"/>
            <ac:picMk id="7" creationId="{9CB1822B-71C7-F085-EABC-D1A153CDDFFC}"/>
          </ac:picMkLst>
        </pc:picChg>
      </pc:sldChg>
      <pc:sldMasterChg chg="delSp modSp mod">
        <pc:chgData name="Sieger, Fabienne" userId="7f575595-508d-48eb-9f91-649ad79076b3" providerId="ADAL" clId="{5312E4F9-300E-486B-B629-C5CC99EA0700}" dt="2023-06-06T12:25:03.718" v="18" actId="478"/>
        <pc:sldMasterMkLst>
          <pc:docMk/>
          <pc:sldMasterMk cId="2807464683" sldId="2147483660"/>
        </pc:sldMasterMkLst>
        <pc:spChg chg="mod">
          <ac:chgData name="Sieger, Fabienne" userId="7f575595-508d-48eb-9f91-649ad79076b3" providerId="ADAL" clId="{5312E4F9-300E-486B-B629-C5CC99EA0700}" dt="2023-06-06T12:25:00.060" v="16"/>
          <ac:spMkLst>
            <pc:docMk/>
            <pc:sldMasterMk cId="2807464683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5312E4F9-300E-486B-B629-C5CC99EA0700}" dt="2023-06-06T12:25:03.718" v="18" actId="478"/>
          <ac:spMkLst>
            <pc:docMk/>
            <pc:sldMasterMk cId="2807464683" sldId="2147483660"/>
            <ac:spMk id="9" creationId="{DAAB8E7E-A581-4304-B52F-9DAE88D9503C}"/>
          </ac:spMkLst>
        </pc:spChg>
      </pc:sldMasterChg>
    </pc:docChg>
  </pc:docChgLst>
  <pc:docChgLst>
    <pc:chgData name="Clopath, Jennifer" userId="S::jennifer.clopath@phbern.ch::f41cdd65-0148-4e25-b29d-f41432082555" providerId="AD" clId="Web-{C0563C0C-F4C9-8A4A-3C01-36520A44647A}"/>
    <pc:docChg chg="modSld">
      <pc:chgData name="Clopath, Jennifer" userId="S::jennifer.clopath@phbern.ch::f41cdd65-0148-4e25-b29d-f41432082555" providerId="AD" clId="Web-{C0563C0C-F4C9-8A4A-3C01-36520A44647A}" dt="2023-10-09T11:53:17.465" v="5" actId="20577"/>
      <pc:docMkLst>
        <pc:docMk/>
      </pc:docMkLst>
      <pc:sldChg chg="modSp">
        <pc:chgData name="Clopath, Jennifer" userId="S::jennifer.clopath@phbern.ch::f41cdd65-0148-4e25-b29d-f41432082555" providerId="AD" clId="Web-{C0563C0C-F4C9-8A4A-3C01-36520A44647A}" dt="2023-10-09T11:53:17.465" v="5" actId="20577"/>
        <pc:sldMkLst>
          <pc:docMk/>
          <pc:sldMk cId="77894947" sldId="271"/>
        </pc:sldMkLst>
        <pc:spChg chg="mod">
          <ac:chgData name="Clopath, Jennifer" userId="S::jennifer.clopath@phbern.ch::f41cdd65-0148-4e25-b29d-f41432082555" providerId="AD" clId="Web-{C0563C0C-F4C9-8A4A-3C01-36520A44647A}" dt="2023-10-09T11:53:17.465" v="5" actId="20577"/>
          <ac:spMkLst>
            <pc:docMk/>
            <pc:sldMk cId="77894947" sldId="271"/>
            <ac:spMk id="4" creationId="{00000000-0000-0000-0000-000000000000}"/>
          </ac:spMkLst>
        </pc:spChg>
      </pc:sldChg>
      <pc:sldChg chg="modSp">
        <pc:chgData name="Clopath, Jennifer" userId="S::jennifer.clopath@phbern.ch::f41cdd65-0148-4e25-b29d-f41432082555" providerId="AD" clId="Web-{C0563C0C-F4C9-8A4A-3C01-36520A44647A}" dt="2023-10-09T11:52:25.886" v="3" actId="20577"/>
        <pc:sldMkLst>
          <pc:docMk/>
          <pc:sldMk cId="1479434264" sldId="274"/>
        </pc:sldMkLst>
        <pc:spChg chg="mod">
          <ac:chgData name="Clopath, Jennifer" userId="S::jennifer.clopath@phbern.ch::f41cdd65-0148-4e25-b29d-f41432082555" providerId="AD" clId="Web-{C0563C0C-F4C9-8A4A-3C01-36520A44647A}" dt="2023-10-09T11:52:25.886" v="3" actId="20577"/>
          <ac:spMkLst>
            <pc:docMk/>
            <pc:sldMk cId="1479434264" sldId="274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41D498DC-992A-4618-B06A-B5F93152641B}"/>
    <pc:docChg chg="modSld">
      <pc:chgData name="Sieger, Fabienne" userId="7f575595-508d-48eb-9f91-649ad79076b3" providerId="ADAL" clId="{41D498DC-992A-4618-B06A-B5F93152641B}" dt="2023-07-04T06:56:31.082" v="4" actId="1076"/>
      <pc:docMkLst>
        <pc:docMk/>
      </pc:docMkLst>
      <pc:sldChg chg="addSp modSp mod">
        <pc:chgData name="Sieger, Fabienne" userId="7f575595-508d-48eb-9f91-649ad79076b3" providerId="ADAL" clId="{41D498DC-992A-4618-B06A-B5F93152641B}" dt="2023-07-04T06:56:31.082" v="4" actId="1076"/>
        <pc:sldMkLst>
          <pc:docMk/>
          <pc:sldMk cId="2979934495" sldId="277"/>
        </pc:sldMkLst>
        <pc:picChg chg="add mod">
          <ac:chgData name="Sieger, Fabienne" userId="7f575595-508d-48eb-9f91-649ad79076b3" providerId="ADAL" clId="{41D498DC-992A-4618-B06A-B5F93152641B}" dt="2023-07-04T06:56:31.082" v="4" actId="1076"/>
          <ac:picMkLst>
            <pc:docMk/>
            <pc:sldMk cId="2979934495" sldId="277"/>
            <ac:picMk id="4" creationId="{40724EFA-7640-3A37-10B7-DD262144B226}"/>
          </ac:picMkLst>
        </pc:picChg>
      </pc:sldChg>
    </pc:docChg>
  </pc:docChgLst>
  <pc:docChgLst>
    <pc:chgData name="Sieger, Fabienne" userId="7f575595-508d-48eb-9f91-649ad79076b3" providerId="ADAL" clId="{1909E15A-22EC-40FD-B145-4B39A5DDC229}"/>
    <pc:docChg chg="modSld">
      <pc:chgData name="Sieger, Fabienne" userId="7f575595-508d-48eb-9f91-649ad79076b3" providerId="ADAL" clId="{1909E15A-22EC-40FD-B145-4B39A5DDC229}" dt="2023-09-15T12:03:15.379" v="294" actId="20577"/>
      <pc:docMkLst>
        <pc:docMk/>
      </pc:docMkLst>
      <pc:sldChg chg="modSp">
        <pc:chgData name="Sieger, Fabienne" userId="7f575595-508d-48eb-9f91-649ad79076b3" providerId="ADAL" clId="{1909E15A-22EC-40FD-B145-4B39A5DDC229}" dt="2023-09-15T12:03:15.379" v="294" actId="20577"/>
        <pc:sldMkLst>
          <pc:docMk/>
          <pc:sldMk cId="77894947" sldId="271"/>
        </pc:sldMkLst>
        <pc:spChg chg="mod">
          <ac:chgData name="Sieger, Fabienne" userId="7f575595-508d-48eb-9f91-649ad79076b3" providerId="ADAL" clId="{1909E15A-22EC-40FD-B145-4B39A5DDC229}" dt="2023-09-15T12:03:15.379" v="294" actId="20577"/>
          <ac:spMkLst>
            <pc:docMk/>
            <pc:sldMk cId="77894947" sldId="271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1909E15A-22EC-40FD-B145-4B39A5DDC229}" dt="2023-09-15T11:59:49.729" v="111" actId="20577"/>
        <pc:sldMkLst>
          <pc:docMk/>
          <pc:sldMk cId="1479434264" sldId="274"/>
        </pc:sldMkLst>
        <pc:spChg chg="mod">
          <ac:chgData name="Sieger, Fabienne" userId="7f575595-508d-48eb-9f91-649ad79076b3" providerId="ADAL" clId="{1909E15A-22EC-40FD-B145-4B39A5DDC229}" dt="2023-09-15T11:59:49.729" v="111" actId="20577"/>
          <ac:spMkLst>
            <pc:docMk/>
            <pc:sldMk cId="1479434264" sldId="274"/>
            <ac:spMk id="4" creationId="{00000000-0000-0000-0000-000000000000}"/>
          </ac:spMkLst>
        </pc:spChg>
      </pc:sldChg>
      <pc:sldChg chg="modSp mod">
        <pc:chgData name="Sieger, Fabienne" userId="7f575595-508d-48eb-9f91-649ad79076b3" providerId="ADAL" clId="{1909E15A-22EC-40FD-B145-4B39A5DDC229}" dt="2023-09-15T11:58:05.072" v="1" actId="692"/>
        <pc:sldMkLst>
          <pc:docMk/>
          <pc:sldMk cId="2979934495" sldId="277"/>
        </pc:sldMkLst>
        <pc:picChg chg="mod">
          <ac:chgData name="Sieger, Fabienne" userId="7f575595-508d-48eb-9f91-649ad79076b3" providerId="ADAL" clId="{1909E15A-22EC-40FD-B145-4B39A5DDC229}" dt="2023-09-15T11:58:05.072" v="1" actId="692"/>
          <ac:picMkLst>
            <pc:docMk/>
            <pc:sldMk cId="2979934495" sldId="277"/>
            <ac:picMk id="4" creationId="{40724EFA-7640-3A37-10B7-DD262144B2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7538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2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42568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40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9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05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391998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</a:t>
            </a:r>
            <a:r>
              <a:rPr lang="de-CH" sz="933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Fabienne Sieger </a:t>
            </a:r>
          </a:p>
          <a:p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Reizumgebung</a:t>
            </a:r>
          </a:p>
          <a:p>
            <a:pPr algn="ctr"/>
            <a:r>
              <a:rPr lang="de-CH" dirty="0">
                <a:latin typeface="+mj-lt"/>
              </a:rPr>
              <a:t>Position im Raum</a:t>
            </a:r>
          </a:p>
        </p:txBody>
      </p:sp>
      <p:pic>
        <p:nvPicPr>
          <p:cNvPr id="4" name="Grafik 3" descr="Ein Bild, das Person, Menschliches Gesicht, Spiegel, Im Haus enthält.&#10;&#10;Automatisch generierte Beschreibung">
            <a:extLst>
              <a:ext uri="{FF2B5EF4-FFF2-40B4-BE49-F238E27FC236}">
                <a16:creationId xmlns:a16="http://schemas.microsoft.com/office/drawing/2014/main" id="{40724EFA-7640-3A37-10B7-DD262144B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6784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799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30"/>
    </mc:Choice>
    <mc:Fallback xmlns="">
      <p:transition spd="slow" advTm="12903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 err="1"/>
              <a:t>ReizUmgebung</a:t>
            </a:r>
            <a:r>
              <a:rPr lang="de-CH" dirty="0"/>
              <a:t> – Position im Raum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Sitzplatz mit dem Rücken zur Wand.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Times New Roman" panose="02020603050405020304" pitchFamily="18" charset="0"/>
                <a:cs typeface="Calibri"/>
              </a:rPr>
              <a:t>In der Grund- und Mittelschulzeit wurden fast alle Fächer im Klassenzimmer unterrichtet, was bedeutete, dass innerhalb eines Schultages selten Neuorientierung im Raum erforderlich wurde.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der Grundschulzeit gab es fest zugeordnete Plätze und höchstens 4x im Jahr Pultordnungsveränderungen. So herrschte nach einem Ordnungswechsel Gewissheit, dass der Zustand sich nun einige Wochen hält.</a:t>
            </a:r>
          </a:p>
          <a:p>
            <a:pPr marL="389255" indent="-389255">
              <a:lnSpc>
                <a:spcPct val="15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94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Reizumgebung – Position im raum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72992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Möglichkeit den Sitzplatz selbst und so zu wählen, dass einfallende Reize berechenbarer, bzw. visuell einzuordnen sind (mit Einbezug der Positionen von Leuchtquellen, Fenstern, </a:t>
            </a: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Mitschüler:innen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, Tür und anderen Geräusch- und Bewegungsquellen).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MS PGothic"/>
                <a:cs typeface="Calibri"/>
              </a:rPr>
              <a:t>Vor den Ferien Ausblick erhalten, wo der Sitzplatz sein wird, um die Möglichkeit zu erhalten, sich auf mögliche Gegebenheiten und Reizquellen vorzubereiten.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MS PGothic"/>
                <a:cs typeface="Calibri"/>
              </a:rPr>
              <a:t>Räumliche Strukturierung des Schulzimmers: Dies hätte nicht nur mir in meiner eigenen Handlung gedient, wenn einige schulalltägliche Prozesse räumlich strukturierter abgelaufen wären, sondern hätte mir das Wahrnehmen und Einordnen handelnder </a:t>
            </a:r>
            <a:r>
              <a:rPr lang="de-CH" sz="1800" dirty="0" err="1">
                <a:latin typeface="Calibri"/>
                <a:ea typeface="MS PGothic"/>
                <a:cs typeface="Calibri"/>
              </a:rPr>
              <a:t>Mitschüler:innen</a:t>
            </a:r>
            <a:r>
              <a:rPr lang="de-CH" sz="1800" dirty="0">
                <a:latin typeface="Calibri"/>
                <a:ea typeface="MS PGothic"/>
                <a:cs typeface="Calibri"/>
              </a:rPr>
              <a:t> erleichtert (Beispiel Anstehen vor dem Lehrpersonenpult: </a:t>
            </a:r>
            <a:r>
              <a:rPr lang="de-CH" sz="1800" dirty="0" err="1">
                <a:latin typeface="Calibri"/>
                <a:ea typeface="MS PGothic"/>
                <a:cs typeface="Calibri"/>
              </a:rPr>
              <a:t>Schüler:innen</a:t>
            </a:r>
            <a:r>
              <a:rPr lang="de-CH" sz="1800" dirty="0">
                <a:latin typeface="Calibri"/>
                <a:ea typeface="MS PGothic"/>
                <a:cs typeface="Calibri"/>
              </a:rPr>
              <a:t> verteilen sich lose ums Pult, vs. </a:t>
            </a:r>
            <a:r>
              <a:rPr lang="de-CH" sz="1800" dirty="0" err="1">
                <a:latin typeface="Calibri"/>
                <a:ea typeface="MS PGothic"/>
                <a:cs typeface="Calibri"/>
              </a:rPr>
              <a:t>Schüler:innen</a:t>
            </a:r>
            <a:r>
              <a:rPr lang="de-CH" sz="1800" dirty="0">
                <a:latin typeface="Calibri"/>
                <a:ea typeface="MS PGothic"/>
                <a:cs typeface="Calibri"/>
              </a:rPr>
              <a:t> nutzen ein eventuell gekennzeichnetes Anstehsystem in </a:t>
            </a:r>
            <a:r>
              <a:rPr lang="de-CH" sz="1800">
                <a:latin typeface="Calibri"/>
                <a:ea typeface="MS PGothic"/>
                <a:cs typeface="Calibri"/>
              </a:rPr>
              <a:t>einer Reihe).</a:t>
            </a:r>
            <a:endParaRPr lang="de-CH" sz="1800" dirty="0">
              <a:latin typeface="Calibri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Breitbild</PresentationFormat>
  <Paragraphs>12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ReizUmgebung – Position im Raum</vt:lpstr>
      <vt:lpstr>Reizumgebung – Position im raum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8</cp:revision>
  <dcterms:created xsi:type="dcterms:W3CDTF">2023-06-06T07:31:38Z</dcterms:created>
  <dcterms:modified xsi:type="dcterms:W3CDTF">2024-02-26T13:03:34Z</dcterms:modified>
</cp:coreProperties>
</file>