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64" r:id="rId2"/>
    <p:sldId id="269" r:id="rId3"/>
    <p:sldId id="270"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E0466-3C6D-490B-8FF8-397AFD0C984A}" v="15" dt="2023-11-06T10:27:43.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path, Jennifer" userId="S::jennifer.clopath@phbern.ch::f41cdd65-0148-4e25-b29d-f41432082555" providerId="AD" clId="Web-{5EECC607-70E0-D84C-C3A9-0CC379499062}"/>
    <pc:docChg chg="modSld">
      <pc:chgData name="Clopath, Jennifer" userId="S::jennifer.clopath@phbern.ch::f41cdd65-0148-4e25-b29d-f41432082555" providerId="AD" clId="Web-{5EECC607-70E0-D84C-C3A9-0CC379499062}" dt="2023-10-09T12:00:15.360" v="3" actId="20577"/>
      <pc:docMkLst>
        <pc:docMk/>
      </pc:docMkLst>
      <pc:sldChg chg="modSp">
        <pc:chgData name="Clopath, Jennifer" userId="S::jennifer.clopath@phbern.ch::f41cdd65-0148-4e25-b29d-f41432082555" providerId="AD" clId="Web-{5EECC607-70E0-D84C-C3A9-0CC379499062}" dt="2023-10-09T12:00:15.360" v="3" actId="20577"/>
        <pc:sldMkLst>
          <pc:docMk/>
          <pc:sldMk cId="1008479323" sldId="264"/>
        </pc:sldMkLst>
        <pc:spChg chg="mod">
          <ac:chgData name="Clopath, Jennifer" userId="S::jennifer.clopath@phbern.ch::f41cdd65-0148-4e25-b29d-f41432082555" providerId="AD" clId="Web-{5EECC607-70E0-D84C-C3A9-0CC379499062}" dt="2023-10-09T12:00:15.360" v="3" actId="20577"/>
          <ac:spMkLst>
            <pc:docMk/>
            <pc:sldMk cId="1008479323" sldId="264"/>
            <ac:spMk id="2" creationId="{D095B0D6-827E-4F4E-95A2-CED2F78679C8}"/>
          </ac:spMkLst>
        </pc:spChg>
      </pc:sldChg>
    </pc:docChg>
  </pc:docChgLst>
  <pc:docChgLst>
    <pc:chgData name="Städler, Judith" userId="b75518b6-4434-4a1d-b498-c215ef793353" providerId="ADAL" clId="{74AE0466-3C6D-490B-8FF8-397AFD0C984A}"/>
    <pc:docChg chg="modSld">
      <pc:chgData name="Städler, Judith" userId="b75518b6-4434-4a1d-b498-c215ef793353" providerId="ADAL" clId="{74AE0466-3C6D-490B-8FF8-397AFD0C984A}" dt="2023-11-06T10:27:43.575" v="14" actId="20577"/>
      <pc:docMkLst>
        <pc:docMk/>
      </pc:docMkLst>
      <pc:sldChg chg="modSp">
        <pc:chgData name="Städler, Judith" userId="b75518b6-4434-4a1d-b498-c215ef793353" providerId="ADAL" clId="{74AE0466-3C6D-490B-8FF8-397AFD0C984A}" dt="2023-11-06T10:26:39.153" v="9" actId="20577"/>
        <pc:sldMkLst>
          <pc:docMk/>
          <pc:sldMk cId="4268659419" sldId="269"/>
        </pc:sldMkLst>
        <pc:spChg chg="mod">
          <ac:chgData name="Städler, Judith" userId="b75518b6-4434-4a1d-b498-c215ef793353" providerId="ADAL" clId="{74AE0466-3C6D-490B-8FF8-397AFD0C984A}" dt="2023-11-06T10:26:39.153" v="9" actId="20577"/>
          <ac:spMkLst>
            <pc:docMk/>
            <pc:sldMk cId="4268659419" sldId="269"/>
            <ac:spMk id="4" creationId="{00000000-0000-0000-0000-000000000000}"/>
          </ac:spMkLst>
        </pc:spChg>
      </pc:sldChg>
      <pc:sldChg chg="modSp">
        <pc:chgData name="Städler, Judith" userId="b75518b6-4434-4a1d-b498-c215ef793353" providerId="ADAL" clId="{74AE0466-3C6D-490B-8FF8-397AFD0C984A}" dt="2023-11-06T10:27:43.575" v="14" actId="20577"/>
        <pc:sldMkLst>
          <pc:docMk/>
          <pc:sldMk cId="3410449856" sldId="270"/>
        </pc:sldMkLst>
        <pc:spChg chg="mod">
          <ac:chgData name="Städler, Judith" userId="b75518b6-4434-4a1d-b498-c215ef793353" providerId="ADAL" clId="{74AE0466-3C6D-490B-8FF8-397AFD0C984A}" dt="2023-11-06T10:27:43.575" v="14" actId="20577"/>
          <ac:spMkLst>
            <pc:docMk/>
            <pc:sldMk cId="3410449856" sldId="270"/>
            <ac:spMk id="4" creationId="{00000000-0000-0000-0000-000000000000}"/>
          </ac:spMkLst>
        </pc:spChg>
      </pc:sldChg>
    </pc:docChg>
  </pc:docChgLst>
  <pc:docChgLst>
    <pc:chgData name="Clopath, Jennifer" userId="S::jennifer.clopath@phbern.ch::f41cdd65-0148-4e25-b29d-f41432082555" providerId="AD" clId="Web-{078BBBF2-8EA7-07A0-FF51-F3841315C362}"/>
    <pc:docChg chg="modSld">
      <pc:chgData name="Clopath, Jennifer" userId="S::jennifer.clopath@phbern.ch::f41cdd65-0148-4e25-b29d-f41432082555" providerId="AD" clId="Web-{078BBBF2-8EA7-07A0-FF51-F3841315C362}" dt="2023-10-09T11:58:39.452" v="2" actId="20577"/>
      <pc:docMkLst>
        <pc:docMk/>
      </pc:docMkLst>
      <pc:sldChg chg="modSp">
        <pc:chgData name="Clopath, Jennifer" userId="S::jennifer.clopath@phbern.ch::f41cdd65-0148-4e25-b29d-f41432082555" providerId="AD" clId="Web-{078BBBF2-8EA7-07A0-FF51-F3841315C362}" dt="2023-10-09T11:58:39.452" v="2" actId="20577"/>
        <pc:sldMkLst>
          <pc:docMk/>
          <pc:sldMk cId="3410449856" sldId="270"/>
        </pc:sldMkLst>
        <pc:spChg chg="mod">
          <ac:chgData name="Clopath, Jennifer" userId="S::jennifer.clopath@phbern.ch::f41cdd65-0148-4e25-b29d-f41432082555" providerId="AD" clId="Web-{078BBBF2-8EA7-07A0-FF51-F3841315C362}" dt="2023-10-09T11:58:39.452" v="2" actId="20577"/>
          <ac:spMkLst>
            <pc:docMk/>
            <pc:sldMk cId="3410449856" sldId="270"/>
            <ac:spMk id="3" creationId="{00000000-0000-0000-0000-000000000000}"/>
          </ac:spMkLst>
        </pc:spChg>
      </pc:sldChg>
    </pc:docChg>
  </pc:docChgLst>
  <pc:docChgLst>
    <pc:chgData name="Sieger, Fabienne" userId="7f575595-508d-48eb-9f91-649ad79076b3" providerId="ADAL" clId="{575A4F19-50F9-4153-9146-333AF2752694}"/>
    <pc:docChg chg="modSld">
      <pc:chgData name="Sieger, Fabienne" userId="7f575595-508d-48eb-9f91-649ad79076b3" providerId="ADAL" clId="{575A4F19-50F9-4153-9146-333AF2752694}" dt="2023-09-15T12:05:17.218" v="12" actId="120"/>
      <pc:docMkLst>
        <pc:docMk/>
      </pc:docMkLst>
      <pc:sldChg chg="modSp mod">
        <pc:chgData name="Sieger, Fabienne" userId="7f575595-508d-48eb-9f91-649ad79076b3" providerId="ADAL" clId="{575A4F19-50F9-4153-9146-333AF2752694}" dt="2023-09-15T12:03:53.813" v="1" actId="692"/>
        <pc:sldMkLst>
          <pc:docMk/>
          <pc:sldMk cId="1008479323" sldId="264"/>
        </pc:sldMkLst>
        <pc:picChg chg="mod">
          <ac:chgData name="Sieger, Fabienne" userId="7f575595-508d-48eb-9f91-649ad79076b3" providerId="ADAL" clId="{575A4F19-50F9-4153-9146-333AF2752694}" dt="2023-09-15T12:03:53.813" v="1" actId="692"/>
          <ac:picMkLst>
            <pc:docMk/>
            <pc:sldMk cId="1008479323" sldId="264"/>
            <ac:picMk id="4" creationId="{A7801152-272C-5C32-BEFE-CC63C55F082C}"/>
          </ac:picMkLst>
        </pc:picChg>
      </pc:sldChg>
      <pc:sldChg chg="modSp">
        <pc:chgData name="Sieger, Fabienne" userId="7f575595-508d-48eb-9f91-649ad79076b3" providerId="ADAL" clId="{575A4F19-50F9-4153-9146-333AF2752694}" dt="2023-09-15T12:04:22.836" v="2" actId="120"/>
        <pc:sldMkLst>
          <pc:docMk/>
          <pc:sldMk cId="4268659419" sldId="269"/>
        </pc:sldMkLst>
        <pc:spChg chg="mod">
          <ac:chgData name="Sieger, Fabienne" userId="7f575595-508d-48eb-9f91-649ad79076b3" providerId="ADAL" clId="{575A4F19-50F9-4153-9146-333AF2752694}" dt="2023-09-15T12:04:22.836" v="2" actId="120"/>
          <ac:spMkLst>
            <pc:docMk/>
            <pc:sldMk cId="4268659419" sldId="269"/>
            <ac:spMk id="4" creationId="{00000000-0000-0000-0000-000000000000}"/>
          </ac:spMkLst>
        </pc:spChg>
      </pc:sldChg>
      <pc:sldChg chg="modSp modAnim">
        <pc:chgData name="Sieger, Fabienne" userId="7f575595-508d-48eb-9f91-649ad79076b3" providerId="ADAL" clId="{575A4F19-50F9-4153-9146-333AF2752694}" dt="2023-09-15T12:05:17.218" v="12" actId="120"/>
        <pc:sldMkLst>
          <pc:docMk/>
          <pc:sldMk cId="3410449856" sldId="270"/>
        </pc:sldMkLst>
        <pc:spChg chg="mod">
          <ac:chgData name="Sieger, Fabienne" userId="7f575595-508d-48eb-9f91-649ad79076b3" providerId="ADAL" clId="{575A4F19-50F9-4153-9146-333AF2752694}" dt="2023-09-15T12:05:17.218" v="12" actId="120"/>
          <ac:spMkLst>
            <pc:docMk/>
            <pc:sldMk cId="3410449856" sldId="270"/>
            <ac:spMk id="4" creationId="{00000000-0000-0000-0000-000000000000}"/>
          </ac:spMkLst>
        </pc:spChg>
      </pc:sldChg>
    </pc:docChg>
  </pc:docChgLst>
  <pc:docChgLst>
    <pc:chgData name="Sieger, Fabienne" userId="7f575595-508d-48eb-9f91-649ad79076b3" providerId="ADAL" clId="{67C7F2C0-7B9F-4642-AF14-9EA9F97105E9}"/>
    <pc:docChg chg="custSel modSld modMainMaster">
      <pc:chgData name="Sieger, Fabienne" userId="7f575595-508d-48eb-9f91-649ad79076b3" providerId="ADAL" clId="{67C7F2C0-7B9F-4642-AF14-9EA9F97105E9}" dt="2023-06-06T12:26:02.800" v="20" actId="255"/>
      <pc:docMkLst>
        <pc:docMk/>
      </pc:docMkLst>
      <pc:sldChg chg="addSp delSp modSp modTransition modAnim">
        <pc:chgData name="Sieger, Fabienne" userId="7f575595-508d-48eb-9f91-649ad79076b3" providerId="ADAL" clId="{67C7F2C0-7B9F-4642-AF14-9EA9F97105E9}" dt="2023-06-06T07:18:15.514" v="13"/>
        <pc:sldMkLst>
          <pc:docMk/>
          <pc:sldMk cId="1008479323" sldId="264"/>
        </pc:sldMkLst>
        <pc:picChg chg="add del mod">
          <ac:chgData name="Sieger, Fabienne" userId="7f575595-508d-48eb-9f91-649ad79076b3" providerId="ADAL" clId="{67C7F2C0-7B9F-4642-AF14-9EA9F97105E9}" dt="2023-06-06T06:31:59.306" v="2"/>
          <ac:picMkLst>
            <pc:docMk/>
            <pc:sldMk cId="1008479323" sldId="264"/>
            <ac:picMk id="3" creationId="{89CEFC91-C571-43DE-4E3B-645C4816AF3D}"/>
          </ac:picMkLst>
        </pc:picChg>
        <pc:picChg chg="add del mod">
          <ac:chgData name="Sieger, Fabienne" userId="7f575595-508d-48eb-9f91-649ad79076b3" providerId="ADAL" clId="{67C7F2C0-7B9F-4642-AF14-9EA9F97105E9}" dt="2023-06-06T06:54:28.060" v="4"/>
          <ac:picMkLst>
            <pc:docMk/>
            <pc:sldMk cId="1008479323" sldId="264"/>
            <ac:picMk id="4" creationId="{A5B3C994-15B0-679E-DE66-52ECCCC4C300}"/>
          </ac:picMkLst>
        </pc:picChg>
        <pc:picChg chg="add del mod">
          <ac:chgData name="Sieger, Fabienne" userId="7f575595-508d-48eb-9f91-649ad79076b3" providerId="ADAL" clId="{67C7F2C0-7B9F-4642-AF14-9EA9F97105E9}" dt="2023-06-06T06:55:39.146" v="6"/>
          <ac:picMkLst>
            <pc:docMk/>
            <pc:sldMk cId="1008479323" sldId="264"/>
            <ac:picMk id="5" creationId="{CC98419B-69FD-0E81-1BFC-DF5A64854593}"/>
          </ac:picMkLst>
        </pc:picChg>
        <pc:picChg chg="add del mod">
          <ac:chgData name="Sieger, Fabienne" userId="7f575595-508d-48eb-9f91-649ad79076b3" providerId="ADAL" clId="{67C7F2C0-7B9F-4642-AF14-9EA9F97105E9}" dt="2023-06-06T06:57:59.316" v="8"/>
          <ac:picMkLst>
            <pc:docMk/>
            <pc:sldMk cId="1008479323" sldId="264"/>
            <ac:picMk id="6" creationId="{E477FE81-E1D8-49A4-F749-BBBE9D925E0E}"/>
          </ac:picMkLst>
        </pc:picChg>
        <pc:picChg chg="add del mod">
          <ac:chgData name="Sieger, Fabienne" userId="7f575595-508d-48eb-9f91-649ad79076b3" providerId="ADAL" clId="{67C7F2C0-7B9F-4642-AF14-9EA9F97105E9}" dt="2023-06-06T07:05:58.917" v="10"/>
          <ac:picMkLst>
            <pc:docMk/>
            <pc:sldMk cId="1008479323" sldId="264"/>
            <ac:picMk id="7" creationId="{3F70221D-4238-7D57-5267-59A9D63A2C46}"/>
          </ac:picMkLst>
        </pc:picChg>
        <pc:picChg chg="add del mod">
          <ac:chgData name="Sieger, Fabienne" userId="7f575595-508d-48eb-9f91-649ad79076b3" providerId="ADAL" clId="{67C7F2C0-7B9F-4642-AF14-9EA9F97105E9}" dt="2023-06-06T07:09:23.564" v="12"/>
          <ac:picMkLst>
            <pc:docMk/>
            <pc:sldMk cId="1008479323" sldId="264"/>
            <ac:picMk id="8" creationId="{708A1DFC-60CA-F1B7-FA86-28B34E4CD38C}"/>
          </ac:picMkLst>
        </pc:picChg>
        <pc:picChg chg="add mod">
          <ac:chgData name="Sieger, Fabienne" userId="7f575595-508d-48eb-9f91-649ad79076b3" providerId="ADAL" clId="{67C7F2C0-7B9F-4642-AF14-9EA9F97105E9}" dt="2023-06-06T07:18:15.514" v="13"/>
          <ac:picMkLst>
            <pc:docMk/>
            <pc:sldMk cId="1008479323" sldId="264"/>
            <ac:picMk id="9" creationId="{5A893DC2-CDBD-7133-7743-FBEC4F49F4B6}"/>
          </ac:picMkLst>
        </pc:picChg>
      </pc:sldChg>
      <pc:sldChg chg="modSp modTransition">
        <pc:chgData name="Sieger, Fabienne" userId="7f575595-508d-48eb-9f91-649ad79076b3" providerId="ADAL" clId="{67C7F2C0-7B9F-4642-AF14-9EA9F97105E9}" dt="2023-06-06T12:25:52.789" v="19" actId="255"/>
        <pc:sldMkLst>
          <pc:docMk/>
          <pc:sldMk cId="4268659419" sldId="269"/>
        </pc:sldMkLst>
        <pc:spChg chg="mod">
          <ac:chgData name="Sieger, Fabienne" userId="7f575595-508d-48eb-9f91-649ad79076b3" providerId="ADAL" clId="{67C7F2C0-7B9F-4642-AF14-9EA9F97105E9}" dt="2023-06-06T12:25:52.789" v="19" actId="255"/>
          <ac:spMkLst>
            <pc:docMk/>
            <pc:sldMk cId="4268659419" sldId="269"/>
            <ac:spMk id="4" creationId="{00000000-0000-0000-0000-000000000000}"/>
          </ac:spMkLst>
        </pc:spChg>
      </pc:sldChg>
      <pc:sldChg chg="modSp modTransition">
        <pc:chgData name="Sieger, Fabienne" userId="7f575595-508d-48eb-9f91-649ad79076b3" providerId="ADAL" clId="{67C7F2C0-7B9F-4642-AF14-9EA9F97105E9}" dt="2023-06-06T12:26:02.800" v="20" actId="255"/>
        <pc:sldMkLst>
          <pc:docMk/>
          <pc:sldMk cId="3410449856" sldId="270"/>
        </pc:sldMkLst>
        <pc:spChg chg="mod">
          <ac:chgData name="Sieger, Fabienne" userId="7f575595-508d-48eb-9f91-649ad79076b3" providerId="ADAL" clId="{67C7F2C0-7B9F-4642-AF14-9EA9F97105E9}" dt="2023-06-06T12:26:02.800" v="20" actId="255"/>
          <ac:spMkLst>
            <pc:docMk/>
            <pc:sldMk cId="3410449856" sldId="270"/>
            <ac:spMk id="4" creationId="{00000000-0000-0000-0000-000000000000}"/>
          </ac:spMkLst>
        </pc:spChg>
      </pc:sldChg>
      <pc:sldMasterChg chg="delSp modSp mod">
        <pc:chgData name="Sieger, Fabienne" userId="7f575595-508d-48eb-9f91-649ad79076b3" providerId="ADAL" clId="{67C7F2C0-7B9F-4642-AF14-9EA9F97105E9}" dt="2023-06-06T12:25:40.853" v="18" actId="478"/>
        <pc:sldMasterMkLst>
          <pc:docMk/>
          <pc:sldMasterMk cId="2724173258" sldId="2147483660"/>
        </pc:sldMasterMkLst>
        <pc:spChg chg="mod">
          <ac:chgData name="Sieger, Fabienne" userId="7f575595-508d-48eb-9f91-649ad79076b3" providerId="ADAL" clId="{67C7F2C0-7B9F-4642-AF14-9EA9F97105E9}" dt="2023-06-06T12:25:37.586" v="16"/>
          <ac:spMkLst>
            <pc:docMk/>
            <pc:sldMasterMk cId="2724173258" sldId="2147483660"/>
            <ac:spMk id="2" creationId="{00000000-0000-0000-0000-000000000000}"/>
          </ac:spMkLst>
        </pc:spChg>
        <pc:spChg chg="del mod">
          <ac:chgData name="Sieger, Fabienne" userId="7f575595-508d-48eb-9f91-649ad79076b3" providerId="ADAL" clId="{67C7F2C0-7B9F-4642-AF14-9EA9F97105E9}" dt="2023-06-06T12:25:40.853" v="18" actId="478"/>
          <ac:spMkLst>
            <pc:docMk/>
            <pc:sldMasterMk cId="2724173258" sldId="2147483660"/>
            <ac:spMk id="9" creationId="{DAAB8E7E-A581-4304-B52F-9DAE88D9503C}"/>
          </ac:spMkLst>
        </pc:spChg>
      </pc:sldMasterChg>
    </pc:docChg>
  </pc:docChgLst>
  <pc:docChgLst>
    <pc:chgData name="Sieger, Fabienne" userId="7f575595-508d-48eb-9f91-649ad79076b3" providerId="ADAL" clId="{BC33306B-B985-472B-953F-8C1D96046E6F}"/>
    <pc:docChg chg="modSld">
      <pc:chgData name="Sieger, Fabienne" userId="7f575595-508d-48eb-9f91-649ad79076b3" providerId="ADAL" clId="{BC33306B-B985-472B-953F-8C1D96046E6F}" dt="2023-10-24T06:57:01.313" v="93" actId="20577"/>
      <pc:docMkLst>
        <pc:docMk/>
      </pc:docMkLst>
      <pc:sldChg chg="modSp modAnim">
        <pc:chgData name="Sieger, Fabienne" userId="7f575595-508d-48eb-9f91-649ad79076b3" providerId="ADAL" clId="{BC33306B-B985-472B-953F-8C1D96046E6F}" dt="2023-10-24T06:57:01.313" v="93" actId="20577"/>
        <pc:sldMkLst>
          <pc:docMk/>
          <pc:sldMk cId="3410449856" sldId="270"/>
        </pc:sldMkLst>
        <pc:spChg chg="mod">
          <ac:chgData name="Sieger, Fabienne" userId="7f575595-508d-48eb-9f91-649ad79076b3" providerId="ADAL" clId="{BC33306B-B985-472B-953F-8C1D96046E6F}" dt="2023-10-24T06:57:01.313" v="93" actId="20577"/>
          <ac:spMkLst>
            <pc:docMk/>
            <pc:sldMk cId="3410449856" sldId="270"/>
            <ac:spMk id="4" creationId="{00000000-0000-0000-0000-000000000000}"/>
          </ac:spMkLst>
        </pc:spChg>
      </pc:sldChg>
    </pc:docChg>
  </pc:docChgLst>
  <pc:docChgLst>
    <pc:chgData name="Sieger, Fabienne" userId="7f575595-508d-48eb-9f91-649ad79076b3" providerId="ADAL" clId="{8857DB36-1CE1-4882-9EF4-0ACAD8A5DD7A}"/>
    <pc:docChg chg="modSld">
      <pc:chgData name="Sieger, Fabienne" userId="7f575595-508d-48eb-9f91-649ad79076b3" providerId="ADAL" clId="{8857DB36-1CE1-4882-9EF4-0ACAD8A5DD7A}" dt="2023-06-23T07:19:49.127" v="4" actId="1076"/>
      <pc:docMkLst>
        <pc:docMk/>
      </pc:docMkLst>
      <pc:sldChg chg="addSp modSp mod">
        <pc:chgData name="Sieger, Fabienne" userId="7f575595-508d-48eb-9f91-649ad79076b3" providerId="ADAL" clId="{8857DB36-1CE1-4882-9EF4-0ACAD8A5DD7A}" dt="2023-06-23T07:19:49.127" v="4" actId="1076"/>
        <pc:sldMkLst>
          <pc:docMk/>
          <pc:sldMk cId="1008479323" sldId="264"/>
        </pc:sldMkLst>
        <pc:picChg chg="add mod">
          <ac:chgData name="Sieger, Fabienne" userId="7f575595-508d-48eb-9f91-649ad79076b3" providerId="ADAL" clId="{8857DB36-1CE1-4882-9EF4-0ACAD8A5DD7A}" dt="2023-06-23T07:19:49.127" v="4" actId="1076"/>
          <ac:picMkLst>
            <pc:docMk/>
            <pc:sldMk cId="1008479323" sldId="264"/>
            <ac:picMk id="4" creationId="{A7801152-272C-5C32-BEFE-CC63C55F08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022D3-31E7-451C-9382-8A0FA6069748}" type="datetimeFigureOut">
              <a:rPr lang="de-CH" smtClean="0"/>
              <a:t>26.02.2024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0B522-E76B-4B1C-BE27-479EF64CC6E4}" type="slidenum">
              <a:rPr lang="de-CH" smtClean="0"/>
              <a:t>‹Nr.›</a:t>
            </a:fld>
            <a:endParaRPr lang="de-CH"/>
          </a:p>
        </p:txBody>
      </p:sp>
    </p:spTree>
    <p:extLst>
      <p:ext uri="{BB962C8B-B14F-4D97-AF65-F5344CB8AC3E}">
        <p14:creationId xmlns:p14="http://schemas.microsoft.com/office/powerpoint/2010/main" val="378207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2282529-B857-4F87-9938-ED69B310F7B5}" type="slidenum">
              <a:rPr kumimoji="0" lang="de-CH" sz="1200" b="0" i="0" u="none" strike="noStrike" kern="1200" cap="none" spc="0" normalizeH="0" baseline="0" noProof="0" smtClean="0">
                <a:ln>
                  <a:noFill/>
                </a:ln>
                <a:solidFill>
                  <a:srgbClr val="000000"/>
                </a:solidFill>
                <a:effectLst/>
                <a:uLnTx/>
                <a:uFillTx/>
                <a:latin typeface="Times" pitchFamily="-8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CH" sz="1200" b="0" i="0" u="none" strike="noStrike" kern="1200" cap="none" spc="0" normalizeH="0" baseline="0" noProof="0">
              <a:ln>
                <a:noFill/>
              </a:ln>
              <a:solidFill>
                <a:srgbClr val="000000"/>
              </a:solidFill>
              <a:effectLst/>
              <a:uLnTx/>
              <a:uFillTx/>
              <a:latin typeface="Times" pitchFamily="-84" charset="0"/>
              <a:ea typeface="MS PGothic" pitchFamily="34" charset="-128"/>
              <a:cs typeface="+mn-cs"/>
            </a:endParaRPr>
          </a:p>
        </p:txBody>
      </p:sp>
    </p:spTree>
    <p:extLst>
      <p:ext uri="{BB962C8B-B14F-4D97-AF65-F5344CB8AC3E}">
        <p14:creationId xmlns:p14="http://schemas.microsoft.com/office/powerpoint/2010/main" val="2463978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dirty="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dirty="0"/>
              <a:t>Titel</a:t>
            </a:r>
            <a:br>
              <a:rPr lang="de-DE" noProof="0" dirty="0"/>
            </a:br>
            <a:endParaRPr lang="de-CH" noProof="0" dirty="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dirty="0"/>
              <a:t>Vorname Name, Funktion</a:t>
            </a:r>
          </a:p>
        </p:txBody>
      </p:sp>
    </p:spTree>
    <p:extLst>
      <p:ext uri="{BB962C8B-B14F-4D97-AF65-F5344CB8AC3E}">
        <p14:creationId xmlns:p14="http://schemas.microsoft.com/office/powerpoint/2010/main" val="322678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dirty="0">
                <a:latin typeface="+mj-lt"/>
              </a:rPr>
              <a:t>INHALT</a:t>
            </a:r>
            <a:endParaRPr lang="en-US" sz="2133" b="1" dirty="0">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06341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dirty="0" err="1"/>
              <a:t>TITel</a:t>
            </a:r>
            <a:r>
              <a:rPr lang="de-CH" dirty="0"/>
              <a:t> einfügen</a:t>
            </a:r>
          </a:p>
        </p:txBody>
      </p:sp>
    </p:spTree>
    <p:extLst>
      <p:ext uri="{BB962C8B-B14F-4D97-AF65-F5344CB8AC3E}">
        <p14:creationId xmlns:p14="http://schemas.microsoft.com/office/powerpoint/2010/main" val="244415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6146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dirty="0">
                <a:effectLst/>
                <a:latin typeface="Syntax LT Std"/>
                <a:ea typeface="Times New Roman" panose="02020603050405020304" pitchFamily="18" charset="0"/>
              </a:rPr>
              <a:t>Funktionierende Strategien und Hilfreiche Umstände in meiner Schulzeit:</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(Sequenzen, in denen ich ungestört einer für mich entspannenden Tätigkeit nachgehen konnte)</a:t>
            </a:r>
            <a:endParaRPr lang="de-CH" sz="1600" dirty="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dirty="0">
                <a:effectLst/>
                <a:latin typeface="Syntax LT Std"/>
                <a:ea typeface="Times New Roman" panose="02020603050405020304" pitchFamily="18" charset="0"/>
              </a:rPr>
              <a:t>Klar strukturierte Tagesabläufe waren Usus in meiner Familie, ebenso Ruhezeiten nach sozialen Anstrengungen</a:t>
            </a:r>
            <a:endParaRPr lang="de-CH" sz="1600" dirty="0">
              <a:effectLst/>
              <a:latin typeface="Times New Roman" panose="02020603050405020304" pitchFamily="18" charset="0"/>
              <a:ea typeface="Times New Roman" panose="02020603050405020304" pitchFamily="18" charset="0"/>
            </a:endParaRPr>
          </a:p>
          <a:p>
            <a:pPr algn="just">
              <a:lnSpc>
                <a:spcPct val="150000"/>
              </a:lnSpc>
            </a:pPr>
            <a:r>
              <a:rPr lang="de-CH" sz="1600" dirty="0">
                <a:effectLst/>
                <a:latin typeface="Syntax LT Std"/>
                <a:ea typeface="Times New Roman" panose="02020603050405020304" pitchFamily="18" charset="0"/>
              </a:rPr>
              <a:t>Was noch geholfen hätte:</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err="1">
                <a:effectLst/>
                <a:latin typeface="Syntax LT Std"/>
                <a:ea typeface="Times New Roman" panose="02020603050405020304" pitchFamily="18" charset="0"/>
              </a:rPr>
              <a:t>Lehrerliches</a:t>
            </a:r>
            <a:r>
              <a:rPr lang="de-CH" sz="1600" dirty="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aber auch Wegnehmen von Druck und Schuldzuweisung)</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dirty="0"/>
          </a:p>
        </p:txBody>
      </p:sp>
    </p:spTree>
    <p:extLst>
      <p:ext uri="{BB962C8B-B14F-4D97-AF65-F5344CB8AC3E}">
        <p14:creationId xmlns:p14="http://schemas.microsoft.com/office/powerpoint/2010/main" val="421168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Titel Folie</a:t>
            </a:r>
            <a:endParaRPr lang="de-DE" dirty="0"/>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5107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a14="http://schemas.microsoft.com/office/drawing/2010/main" xmlns:ma14="http://schemas.microsoft.com/office/mac/drawingml/2011/main" val="1"/>
            </a:ext>
          </a:extLst>
        </p:spPr>
        <p:txBody>
          <a:bodyPr vert="horz" wrap="square" lIns="77889" tIns="38945" rIns="77889" bIns="38945" numCol="1" anchor="b" anchorCtr="0" compatLnSpc="1">
            <a:prstTxWarp prst="textNoShape">
              <a:avLst/>
            </a:prstTxWarp>
          </a:bodyPr>
          <a:lstStyle/>
          <a:p>
            <a:pPr lvl="0"/>
            <a:r>
              <a:rPr lang="de-CH" dirty="0"/>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a14="http://schemas.microsoft.com/office/drawing/2010/main" xmlns:ma14="http://schemas.microsoft.com/office/mac/drawingml/2011/main" val="1"/>
            </a:ext>
          </a:extLst>
        </p:spPr>
        <p:txBody>
          <a:bodyPr vert="horz" wrap="square" lIns="77889" tIns="38945" rIns="77889" bIns="38945"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extfeld 1"/>
          <p:cNvSpPr txBox="1"/>
          <p:nvPr userDrawn="1"/>
        </p:nvSpPr>
        <p:spPr>
          <a:xfrm>
            <a:off x="1583499" y="6408674"/>
            <a:ext cx="7488832" cy="391998"/>
          </a:xfrm>
          <a:prstGeom prst="rect">
            <a:avLst/>
          </a:prstGeom>
          <a:noFill/>
        </p:spPr>
        <p:txBody>
          <a:bodyPr wrap="square" lIns="103852" tIns="51927" rIns="103852" bIns="51927"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933" b="0" kern="1200" dirty="0">
                <a:solidFill>
                  <a:schemeClr val="tx1"/>
                </a:solidFill>
                <a:latin typeface="+mj-lt"/>
                <a:ea typeface="MS PGothic" pitchFamily="34" charset="-128"/>
                <a:cs typeface="+mn-cs"/>
              </a:rPr>
              <a:t>PHBern,</a:t>
            </a:r>
            <a:r>
              <a:rPr lang="de-CH" sz="933" b="0" kern="1200" baseline="0" dirty="0">
                <a:solidFill>
                  <a:schemeClr val="tx1"/>
                </a:solidFill>
                <a:latin typeface="+mj-lt"/>
                <a:ea typeface="MS PGothic" pitchFamily="34" charset="-128"/>
                <a:cs typeface="+mn-cs"/>
              </a:rPr>
              <a:t> IHP, Heilpädagogische Fachberatung, </a:t>
            </a:r>
            <a:r>
              <a:rPr lang="de-CH" sz="933" kern="1200" baseline="0" dirty="0">
                <a:solidFill>
                  <a:schemeClr val="tx1"/>
                </a:solidFill>
                <a:latin typeface="+mj-lt"/>
                <a:ea typeface="MS PGothic" pitchFamily="34" charset="-128"/>
                <a:cs typeface="+mn-cs"/>
              </a:rPr>
              <a:t>Fabienne Sieger </a:t>
            </a:r>
          </a:p>
          <a:p>
            <a:endParaRPr lang="de-CH" sz="933" kern="1200" baseline="0" dirty="0">
              <a:solidFill>
                <a:schemeClr val="tx1"/>
              </a:solidFill>
              <a:latin typeface="+mj-lt"/>
              <a:ea typeface="MS PGothic" pitchFamily="34" charset="-128"/>
              <a:cs typeface="+mn-cs"/>
            </a:endParaRP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dirty="0">
              <a:solidFill>
                <a:schemeClr val="tx1"/>
              </a:solidFill>
              <a:latin typeface="+mj-lt"/>
              <a:ea typeface="MS PGothic" pitchFamily="34" charset="-128"/>
              <a:cs typeface="+mn-cs"/>
            </a:endParaRPr>
          </a:p>
          <a:p>
            <a:endParaRPr lang="de-CH" sz="933" dirty="0">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2724173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768085"/>
          </a:xfrm>
        </p:spPr>
        <p:txBody>
          <a:bodyPr/>
          <a:lstStyle/>
          <a:p>
            <a:pPr algn="ctr"/>
            <a:r>
              <a:rPr lang="de-CH" sz="4100" dirty="0">
                <a:latin typeface="+mj-lt"/>
                <a:ea typeface="MS PGothic"/>
              </a:rPr>
              <a:t>Reizumgebung </a:t>
            </a:r>
            <a:r>
              <a:rPr lang="de-CH" sz="4100" dirty="0">
                <a:latin typeface="+mj-lt"/>
                <a:ea typeface="MS PGothic"/>
                <a:cs typeface="Arial"/>
              </a:rPr>
              <a:t>Räumlichkeiten</a:t>
            </a:r>
            <a:endParaRPr lang="en-US" dirty="0">
              <a:ea typeface="MS PGothic"/>
            </a:endParaRPr>
          </a:p>
          <a:p>
            <a:pPr algn="ctr"/>
            <a:endParaRPr lang="de-CH" sz="4100" dirty="0">
              <a:latin typeface="+mj-lt"/>
            </a:endParaRPr>
          </a:p>
        </p:txBody>
      </p:sp>
      <p:pic>
        <p:nvPicPr>
          <p:cNvPr id="4" name="Grafik 3" descr="Ein Bild, das Grau, Farbton, Beige, Wand enthält.&#10;&#10;Automatisch generierte Beschreibung">
            <a:extLst>
              <a:ext uri="{FF2B5EF4-FFF2-40B4-BE49-F238E27FC236}">
                <a16:creationId xmlns:a16="http://schemas.microsoft.com/office/drawing/2014/main" id="{A7801152-272C-5C32-BEFE-CC63C55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000" y="1727200"/>
            <a:ext cx="4320000" cy="4320000"/>
          </a:xfrm>
          <a:prstGeom prst="rect">
            <a:avLst/>
          </a:prstGeom>
          <a:ln>
            <a:solidFill>
              <a:schemeClr val="tx2"/>
            </a:solidFill>
          </a:ln>
        </p:spPr>
      </p:pic>
    </p:spTree>
    <p:extLst>
      <p:ext uri="{BB962C8B-B14F-4D97-AF65-F5344CB8AC3E}">
        <p14:creationId xmlns:p14="http://schemas.microsoft.com/office/powerpoint/2010/main" val="1008479323"/>
      </p:ext>
    </p:extLst>
  </p:cSld>
  <p:clrMapOvr>
    <a:masterClrMapping/>
  </p:clrMapOvr>
  <mc:AlternateContent xmlns:mc="http://schemas.openxmlformats.org/markup-compatibility/2006" xmlns:p14="http://schemas.microsoft.com/office/powerpoint/2010/main">
    <mc:Choice Requires="p14">
      <p:transition spd="slow" p14:dur="2000" advTm="208379"/>
    </mc:Choice>
    <mc:Fallback xmlns="">
      <p:transition spd="slow" advTm="2083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Reizumgebung – Räumlichkeiten</a:t>
            </a:r>
          </a:p>
        </p:txBody>
      </p:sp>
      <p:sp>
        <p:nvSpPr>
          <p:cNvPr id="4" name="Inhaltsplatzhalter 3"/>
          <p:cNvSpPr>
            <a:spLocks noGrp="1"/>
          </p:cNvSpPr>
          <p:nvPr>
            <p:ph idx="1"/>
          </p:nvPr>
        </p:nvSpPr>
        <p:spPr>
          <a:xfrm>
            <a:off x="562708" y="740701"/>
            <a:ext cx="11066584" cy="5312016"/>
          </a:xfrm>
        </p:spPr>
        <p:txBody>
          <a:bodyPr/>
          <a:lstStyle/>
          <a:p>
            <a:pPr marL="0" indent="0" algn="just">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Funktionierende Strategien und hilfreiche Umstände in meiner Schulzeit:</a:t>
            </a:r>
          </a:p>
          <a:p>
            <a:pPr lvl="0">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Mein mangelndes Wissen über mich selber, kombiniert mit den Vorstellungen der 90er Jahre, in denen Hut- und Sonnenbrillentragen in der Schule als unanständig galt und Gehörschutz höchstens auf Baustellen getragen wurde, liess mich erst gar nicht auf die Idee kommen, derartige Hilfsmittel einzubeziehen. Ich bediente mich körpereigener Mittel, erzeugte einen etwas abdämpfenden Druck im Ohr, benutzte meine freie Hand, um zumindest ein Ohr zusätzlich und ganz zu schliessen, deckte das andere Ohr mit schrägem Kopf mit meiner Schulter und schirmte, falls ich dann noch eine Hand frei hatte, das Licht von Hand ab. All dies geschah möglichst diskret, insbesondere als erste irritierende Fragen und Bemerkungen auftauchten.</a:t>
            </a:r>
          </a:p>
          <a:p>
            <a:pPr lvl="0">
              <a:lnSpc>
                <a:spcPct val="150000"/>
              </a:lnSpc>
            </a:pPr>
            <a:r>
              <a:rPr lang="de-CH"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Heute weiss ich, dass Maskentragen bei der Beeinflussung olfaktorischer Wahrnehmung dienlich sein kann. Wird allerdings die zusätzlich entstehende taktile Herausforderung beachtet, kann es sein, dass die Methode nur äusserst punktuell Sinn ergibt. Mittlerweile träufle ich mir manchmal etwas Lavendelduft an den Ärmel, um allzu unangenehme Gerüche bei Bedarf zumindest temporär überdecken zu können.</a:t>
            </a:r>
          </a:p>
          <a:p>
            <a:pPr lvl="0" algn="just">
              <a:lnSpc>
                <a:spcPct val="150000"/>
              </a:lnSpc>
            </a:pPr>
            <a:endParaRPr lang="de-CH" sz="1867" dirty="0">
              <a:latin typeface="Syntax LT Std"/>
              <a:ea typeface="Times New Roman" panose="02020603050405020304" pitchFamily="18" charset="0"/>
            </a:endParaRPr>
          </a:p>
        </p:txBody>
      </p:sp>
    </p:spTree>
    <p:extLst>
      <p:ext uri="{BB962C8B-B14F-4D97-AF65-F5344CB8AC3E}">
        <p14:creationId xmlns:p14="http://schemas.microsoft.com/office/powerpoint/2010/main" val="42686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sz="2100" dirty="0">
                <a:ea typeface="MS PGothic"/>
              </a:rPr>
              <a:t>Reizumgebung – </a:t>
            </a:r>
            <a:r>
              <a:rPr lang="de-CH" sz="2100" dirty="0" err="1">
                <a:ea typeface="MS PGothic"/>
              </a:rPr>
              <a:t>räumlichkeiten</a:t>
            </a:r>
            <a:endParaRPr lang="de-CH" dirty="0" err="1"/>
          </a:p>
        </p:txBody>
      </p:sp>
      <p:sp>
        <p:nvSpPr>
          <p:cNvPr id="4" name="Inhaltsplatzhalter 3"/>
          <p:cNvSpPr>
            <a:spLocks noGrp="1"/>
          </p:cNvSpPr>
          <p:nvPr>
            <p:ph idx="1"/>
          </p:nvPr>
        </p:nvSpPr>
        <p:spPr>
          <a:xfrm>
            <a:off x="562708" y="740701"/>
            <a:ext cx="11066584" cy="5312016"/>
          </a:xfrm>
        </p:spPr>
        <p:txBody>
          <a:bodyPr/>
          <a:lstStyle/>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Was noch geholfen hätte</a:t>
            </a:r>
            <a:r>
              <a:rPr lang="de-CH" sz="18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Das Benützen akustisch reizabmildernder Hilfsmittel.</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Das wiederholte, temporäre Tragen von Sonnenbrillen bei irritierendem Lichteinfall.</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Äusserlich modulierbare Reize: Lichtdimmer, differenziert zu bedienende Rollladen, Räume mit Lärmdämmung, «leise» Böden.</a:t>
            </a:r>
          </a:p>
          <a:p>
            <a:pPr>
              <a:lnSpc>
                <a:spcPct val="150000"/>
              </a:lnSpc>
            </a:pPr>
            <a:r>
              <a:rPr lang="de-CH" sz="1800" dirty="0" err="1">
                <a:latin typeface="Calibri" panose="020F0502020204030204" pitchFamily="34" charset="0"/>
                <a:ea typeface="Times New Roman" panose="02020603050405020304" pitchFamily="18" charset="0"/>
                <a:cs typeface="Calibri" panose="020F0502020204030204" pitchFamily="34" charset="0"/>
              </a:rPr>
              <a:t>Minminalistisch</a:t>
            </a:r>
            <a:r>
              <a:rPr lang="de-CH" sz="1800" dirty="0">
                <a:latin typeface="Calibri" panose="020F0502020204030204" pitchFamily="34" charset="0"/>
                <a:ea typeface="Times New Roman" panose="02020603050405020304" pitchFamily="18" charset="0"/>
                <a:cs typeface="Calibri" panose="020F0502020204030204" pitchFamily="34" charset="0"/>
              </a:rPr>
              <a:t> dekoriertes Schulzimmer.</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Klare Einteilung </a:t>
            </a:r>
            <a:r>
              <a:rPr lang="de-CH" sz="1800">
                <a:latin typeface="Calibri" panose="020F0502020204030204" pitchFamily="34" charset="0"/>
                <a:ea typeface="Times New Roman" panose="02020603050405020304" pitchFamily="18" charset="0"/>
                <a:cs typeface="Calibri" panose="020F0502020204030204" pitchFamily="34" charset="0"/>
              </a:rPr>
              <a:t>von Aktivitätsbereichen.</a:t>
            </a:r>
            <a:endParaRPr lang="de-CH"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50000"/>
              </a:lnSpc>
              <a:buNone/>
            </a:pPr>
            <a:endParaRPr lang="de-CH" dirty="0"/>
          </a:p>
        </p:txBody>
      </p:sp>
    </p:spTree>
    <p:extLst>
      <p:ext uri="{BB962C8B-B14F-4D97-AF65-F5344CB8AC3E}">
        <p14:creationId xmlns:p14="http://schemas.microsoft.com/office/powerpoint/2010/main" val="34104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Breitbild</PresentationFormat>
  <Paragraphs>13</Paragraphs>
  <Slides>3</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MS UI Gothic</vt:lpstr>
      <vt:lpstr>Arial</vt:lpstr>
      <vt:lpstr>Calibri</vt:lpstr>
      <vt:lpstr>Syntax LT Std</vt:lpstr>
      <vt:lpstr>Times</vt:lpstr>
      <vt:lpstr>Times New Roman</vt:lpstr>
      <vt:lpstr>PPT Vorlage Dozierende</vt:lpstr>
      <vt:lpstr>PowerPoint-Präsentation</vt:lpstr>
      <vt:lpstr>Reizumgebung – Räumlichkeiten</vt:lpstr>
      <vt:lpstr>Reizumgebung – räumlichkeiten</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6</cp:revision>
  <dcterms:created xsi:type="dcterms:W3CDTF">2023-06-02T08:16:28Z</dcterms:created>
  <dcterms:modified xsi:type="dcterms:W3CDTF">2024-02-26T13:03:47Z</dcterms:modified>
</cp:coreProperties>
</file>