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2" r:id="rId3"/>
    <p:sldId id="27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A389F-6427-44A3-BDE7-9CC202B30110}" v="4" dt="2023-11-06T10:28:19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path, Jennifer" userId="S::jennifer.clopath@phbern.ch::f41cdd65-0148-4e25-b29d-f41432082555" providerId="AD" clId="Web-{DC8D0C45-2BA0-8A7D-1691-F735F0BF3671}"/>
    <pc:docChg chg="modSld">
      <pc:chgData name="Clopath, Jennifer" userId="S::jennifer.clopath@phbern.ch::f41cdd65-0148-4e25-b29d-f41432082555" providerId="AD" clId="Web-{DC8D0C45-2BA0-8A7D-1691-F735F0BF3671}" dt="2023-10-09T12:02:04.116" v="16" actId="20577"/>
      <pc:docMkLst>
        <pc:docMk/>
      </pc:docMkLst>
      <pc:sldChg chg="modSp">
        <pc:chgData name="Clopath, Jennifer" userId="S::jennifer.clopath@phbern.ch::f41cdd65-0148-4e25-b29d-f41432082555" providerId="AD" clId="Web-{DC8D0C45-2BA0-8A7D-1691-F735F0BF3671}" dt="2023-10-09T12:01:42.178" v="13" actId="20577"/>
        <pc:sldMkLst>
          <pc:docMk/>
          <pc:sldMk cId="2312760325" sldId="272"/>
        </pc:sldMkLst>
        <pc:spChg chg="mod">
          <ac:chgData name="Clopath, Jennifer" userId="S::jennifer.clopath@phbern.ch::f41cdd65-0148-4e25-b29d-f41432082555" providerId="AD" clId="Web-{DC8D0C45-2BA0-8A7D-1691-F735F0BF3671}" dt="2023-10-09T12:01:42.178" v="13" actId="20577"/>
          <ac:spMkLst>
            <pc:docMk/>
            <pc:sldMk cId="2312760325" sldId="272"/>
            <ac:spMk id="4" creationId="{00000000-0000-0000-0000-000000000000}"/>
          </ac:spMkLst>
        </pc:spChg>
      </pc:sldChg>
      <pc:sldChg chg="modSp">
        <pc:chgData name="Clopath, Jennifer" userId="S::jennifer.clopath@phbern.ch::f41cdd65-0148-4e25-b29d-f41432082555" providerId="AD" clId="Web-{DC8D0C45-2BA0-8A7D-1691-F735F0BF3671}" dt="2023-10-09T12:02:04.116" v="16" actId="20577"/>
        <pc:sldMkLst>
          <pc:docMk/>
          <pc:sldMk cId="2369505299" sldId="278"/>
        </pc:sldMkLst>
        <pc:spChg chg="mod">
          <ac:chgData name="Clopath, Jennifer" userId="S::jennifer.clopath@phbern.ch::f41cdd65-0148-4e25-b29d-f41432082555" providerId="AD" clId="Web-{DC8D0C45-2BA0-8A7D-1691-F735F0BF3671}" dt="2023-10-09T12:02:04.116" v="16" actId="20577"/>
          <ac:spMkLst>
            <pc:docMk/>
            <pc:sldMk cId="2369505299" sldId="278"/>
            <ac:spMk id="4" creationId="{00000000-0000-0000-0000-000000000000}"/>
          </ac:spMkLst>
        </pc:spChg>
      </pc:sldChg>
      <pc:sldChg chg="modSp">
        <pc:chgData name="Clopath, Jennifer" userId="S::jennifer.clopath@phbern.ch::f41cdd65-0148-4e25-b29d-f41432082555" providerId="AD" clId="Web-{DC8D0C45-2BA0-8A7D-1691-F735F0BF3671}" dt="2023-10-09T12:00:03.957" v="5" actId="20577"/>
        <pc:sldMkLst>
          <pc:docMk/>
          <pc:sldMk cId="1432811411" sldId="281"/>
        </pc:sldMkLst>
        <pc:spChg chg="mod">
          <ac:chgData name="Clopath, Jennifer" userId="S::jennifer.clopath@phbern.ch::f41cdd65-0148-4e25-b29d-f41432082555" providerId="AD" clId="Web-{DC8D0C45-2BA0-8A7D-1691-F735F0BF3671}" dt="2023-10-09T12:00:03.957" v="5" actId="20577"/>
          <ac:spMkLst>
            <pc:docMk/>
            <pc:sldMk cId="1432811411" sldId="281"/>
            <ac:spMk id="2" creationId="{D095B0D6-827E-4F4E-95A2-CED2F78679C8}"/>
          </ac:spMkLst>
        </pc:spChg>
      </pc:sldChg>
    </pc:docChg>
  </pc:docChgLst>
  <pc:docChgLst>
    <pc:chgData name="Städler, Judith" userId="b75518b6-4434-4a1d-b498-c215ef793353" providerId="ADAL" clId="{00BA389F-6427-44A3-BDE7-9CC202B30110}"/>
    <pc:docChg chg="modSld">
      <pc:chgData name="Städler, Judith" userId="b75518b6-4434-4a1d-b498-c215ef793353" providerId="ADAL" clId="{00BA389F-6427-44A3-BDE7-9CC202B30110}" dt="2023-11-06T10:28:19.957" v="3" actId="20577"/>
      <pc:docMkLst>
        <pc:docMk/>
      </pc:docMkLst>
      <pc:sldChg chg="modSp">
        <pc:chgData name="Städler, Judith" userId="b75518b6-4434-4a1d-b498-c215ef793353" providerId="ADAL" clId="{00BA389F-6427-44A3-BDE7-9CC202B30110}" dt="2023-11-06T10:28:12.092" v="2" actId="20577"/>
        <pc:sldMkLst>
          <pc:docMk/>
          <pc:sldMk cId="2312760325" sldId="272"/>
        </pc:sldMkLst>
        <pc:spChg chg="mod">
          <ac:chgData name="Städler, Judith" userId="b75518b6-4434-4a1d-b498-c215ef793353" providerId="ADAL" clId="{00BA389F-6427-44A3-BDE7-9CC202B30110}" dt="2023-11-06T10:28:12.092" v="2" actId="20577"/>
          <ac:spMkLst>
            <pc:docMk/>
            <pc:sldMk cId="2312760325" sldId="272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00BA389F-6427-44A3-BDE7-9CC202B30110}" dt="2023-11-06T10:28:19.957" v="3" actId="20577"/>
        <pc:sldMkLst>
          <pc:docMk/>
          <pc:sldMk cId="2369505299" sldId="278"/>
        </pc:sldMkLst>
        <pc:spChg chg="mod">
          <ac:chgData name="Städler, Judith" userId="b75518b6-4434-4a1d-b498-c215ef793353" providerId="ADAL" clId="{00BA389F-6427-44A3-BDE7-9CC202B30110}" dt="2023-11-06T10:28:19.957" v="3" actId="20577"/>
          <ac:spMkLst>
            <pc:docMk/>
            <pc:sldMk cId="2369505299" sldId="278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5B0AB7EB-45C9-4461-80C8-2C58FE74D8FB}"/>
    <pc:docChg chg="modSld">
      <pc:chgData name="Sieger, Fabienne" userId="7f575595-508d-48eb-9f91-649ad79076b3" providerId="ADAL" clId="{5B0AB7EB-45C9-4461-80C8-2C58FE74D8FB}" dt="2023-06-23T07:44:52.175" v="4" actId="1076"/>
      <pc:docMkLst>
        <pc:docMk/>
      </pc:docMkLst>
      <pc:sldChg chg="addSp modSp mod">
        <pc:chgData name="Sieger, Fabienne" userId="7f575595-508d-48eb-9f91-649ad79076b3" providerId="ADAL" clId="{5B0AB7EB-45C9-4461-80C8-2C58FE74D8FB}" dt="2023-06-23T07:44:52.175" v="4" actId="1076"/>
        <pc:sldMkLst>
          <pc:docMk/>
          <pc:sldMk cId="1432811411" sldId="281"/>
        </pc:sldMkLst>
        <pc:picChg chg="add mod">
          <ac:chgData name="Sieger, Fabienne" userId="7f575595-508d-48eb-9f91-649ad79076b3" providerId="ADAL" clId="{5B0AB7EB-45C9-4461-80C8-2C58FE74D8FB}" dt="2023-06-23T07:44:52.175" v="4" actId="1076"/>
          <ac:picMkLst>
            <pc:docMk/>
            <pc:sldMk cId="1432811411" sldId="281"/>
            <ac:picMk id="4" creationId="{8EB9475C-D8B9-752B-ED53-91EA27A55F12}"/>
          </ac:picMkLst>
        </pc:picChg>
      </pc:sldChg>
    </pc:docChg>
  </pc:docChgLst>
  <pc:docChgLst>
    <pc:chgData name="Sieger, Fabienne" userId="7f575595-508d-48eb-9f91-649ad79076b3" providerId="ADAL" clId="{A028EBBE-36F1-4ACC-AF2B-061ECD1F9AA1}"/>
    <pc:docChg chg="undo custSel modSld modMainMaster">
      <pc:chgData name="Sieger, Fabienne" userId="7f575595-508d-48eb-9f91-649ad79076b3" providerId="ADAL" clId="{A028EBBE-36F1-4ACC-AF2B-061ECD1F9AA1}" dt="2023-06-06T12:26:34.835" v="16" actId="478"/>
      <pc:docMkLst>
        <pc:docMk/>
      </pc:docMkLst>
      <pc:sldChg chg="modSp modTransition">
        <pc:chgData name="Sieger, Fabienne" userId="7f575595-508d-48eb-9f91-649ad79076b3" providerId="ADAL" clId="{A028EBBE-36F1-4ACC-AF2B-061ECD1F9AA1}" dt="2023-06-06T08:47:52.483" v="9"/>
        <pc:sldMkLst>
          <pc:docMk/>
          <pc:sldMk cId="2312760325" sldId="272"/>
        </pc:sldMkLst>
        <pc:spChg chg="mod">
          <ac:chgData name="Sieger, Fabienne" userId="7f575595-508d-48eb-9f91-649ad79076b3" providerId="ADAL" clId="{A028EBBE-36F1-4ACC-AF2B-061ECD1F9AA1}" dt="2023-06-06T08:42:58.661" v="1" actId="255"/>
          <ac:spMkLst>
            <pc:docMk/>
            <pc:sldMk cId="2312760325" sldId="272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A028EBBE-36F1-4ACC-AF2B-061ECD1F9AA1}" dt="2023-06-06T08:47:52.483" v="9"/>
        <pc:sldMkLst>
          <pc:docMk/>
          <pc:sldMk cId="2369505299" sldId="278"/>
        </pc:sldMkLst>
        <pc:spChg chg="mod">
          <ac:chgData name="Sieger, Fabienne" userId="7f575595-508d-48eb-9f91-649ad79076b3" providerId="ADAL" clId="{A028EBBE-36F1-4ACC-AF2B-061ECD1F9AA1}" dt="2023-06-06T08:43:09.479" v="3" actId="255"/>
          <ac:spMkLst>
            <pc:docMk/>
            <pc:sldMk cId="2369505299" sldId="278"/>
            <ac:spMk id="4" creationId="{00000000-0000-0000-0000-000000000000}"/>
          </ac:spMkLst>
        </pc:spChg>
      </pc:sldChg>
      <pc:sldChg chg="addSp delSp modSp modTransition modAnim">
        <pc:chgData name="Sieger, Fabienne" userId="7f575595-508d-48eb-9f91-649ad79076b3" providerId="ADAL" clId="{A028EBBE-36F1-4ACC-AF2B-061ECD1F9AA1}" dt="2023-06-06T08:49:18.673" v="10"/>
        <pc:sldMkLst>
          <pc:docMk/>
          <pc:sldMk cId="1432811411" sldId="281"/>
        </pc:sldMkLst>
        <pc:picChg chg="add del mod">
          <ac:chgData name="Sieger, Fabienne" userId="7f575595-508d-48eb-9f91-649ad79076b3" providerId="ADAL" clId="{A028EBBE-36F1-4ACC-AF2B-061ECD1F9AA1}" dt="2023-06-06T08:46:00.821" v="5"/>
          <ac:picMkLst>
            <pc:docMk/>
            <pc:sldMk cId="1432811411" sldId="281"/>
            <ac:picMk id="3" creationId="{F456C793-B6EE-0897-C5DD-8CB7318E2D98}"/>
          </ac:picMkLst>
        </pc:picChg>
        <pc:picChg chg="add del mod">
          <ac:chgData name="Sieger, Fabienne" userId="7f575595-508d-48eb-9f91-649ad79076b3" providerId="ADAL" clId="{A028EBBE-36F1-4ACC-AF2B-061ECD1F9AA1}" dt="2023-06-06T08:46:21.431" v="7"/>
          <ac:picMkLst>
            <pc:docMk/>
            <pc:sldMk cId="1432811411" sldId="281"/>
            <ac:picMk id="4" creationId="{BE4E8694-14EC-FA12-04B2-BC6E690928DB}"/>
          </ac:picMkLst>
        </pc:picChg>
        <pc:picChg chg="add del mod">
          <ac:chgData name="Sieger, Fabienne" userId="7f575595-508d-48eb-9f91-649ad79076b3" providerId="ADAL" clId="{A028EBBE-36F1-4ACC-AF2B-061ECD1F9AA1}" dt="2023-06-06T08:47:52.483" v="9"/>
          <ac:picMkLst>
            <pc:docMk/>
            <pc:sldMk cId="1432811411" sldId="281"/>
            <ac:picMk id="5" creationId="{88F16C49-75CA-D91D-CB42-62735A084410}"/>
          </ac:picMkLst>
        </pc:picChg>
        <pc:picChg chg="add mod">
          <ac:chgData name="Sieger, Fabienne" userId="7f575595-508d-48eb-9f91-649ad79076b3" providerId="ADAL" clId="{A028EBBE-36F1-4ACC-AF2B-061ECD1F9AA1}" dt="2023-06-06T08:49:18.673" v="10"/>
          <ac:picMkLst>
            <pc:docMk/>
            <pc:sldMk cId="1432811411" sldId="281"/>
            <ac:picMk id="6" creationId="{29544DDD-B9CD-44A4-99BA-8EB6A3BC934B}"/>
          </ac:picMkLst>
        </pc:picChg>
      </pc:sldChg>
      <pc:sldMasterChg chg="delSp modSp mod">
        <pc:chgData name="Sieger, Fabienne" userId="7f575595-508d-48eb-9f91-649ad79076b3" providerId="ADAL" clId="{A028EBBE-36F1-4ACC-AF2B-061ECD1F9AA1}" dt="2023-06-06T12:26:34.835" v="16" actId="478"/>
        <pc:sldMasterMkLst>
          <pc:docMk/>
          <pc:sldMasterMk cId="303391332" sldId="2147483660"/>
        </pc:sldMasterMkLst>
        <pc:spChg chg="mod">
          <ac:chgData name="Sieger, Fabienne" userId="7f575595-508d-48eb-9f91-649ad79076b3" providerId="ADAL" clId="{A028EBBE-36F1-4ACC-AF2B-061ECD1F9AA1}" dt="2023-06-06T12:26:31.799" v="15"/>
          <ac:spMkLst>
            <pc:docMk/>
            <pc:sldMasterMk cId="303391332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A028EBBE-36F1-4ACC-AF2B-061ECD1F9AA1}" dt="2023-06-06T12:26:34.835" v="16" actId="478"/>
          <ac:spMkLst>
            <pc:docMk/>
            <pc:sldMasterMk cId="303391332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03F5B61E-6829-43D6-955E-B937BAC4E54F}"/>
    <pc:docChg chg="modSld">
      <pc:chgData name="Sieger, Fabienne" userId="7f575595-508d-48eb-9f91-649ad79076b3" providerId="ADAL" clId="{03F5B61E-6829-43D6-955E-B937BAC4E54F}" dt="2023-09-15T12:08:44.908" v="21" actId="20577"/>
      <pc:docMkLst>
        <pc:docMk/>
      </pc:docMkLst>
      <pc:sldChg chg="modSp">
        <pc:chgData name="Sieger, Fabienne" userId="7f575595-508d-48eb-9f91-649ad79076b3" providerId="ADAL" clId="{03F5B61E-6829-43D6-955E-B937BAC4E54F}" dt="2023-09-15T12:08:22.349" v="9" actId="20577"/>
        <pc:sldMkLst>
          <pc:docMk/>
          <pc:sldMk cId="2312760325" sldId="272"/>
        </pc:sldMkLst>
        <pc:spChg chg="mod">
          <ac:chgData name="Sieger, Fabienne" userId="7f575595-508d-48eb-9f91-649ad79076b3" providerId="ADAL" clId="{03F5B61E-6829-43D6-955E-B937BAC4E54F}" dt="2023-09-15T12:08:22.349" v="9" actId="20577"/>
          <ac:spMkLst>
            <pc:docMk/>
            <pc:sldMk cId="2312760325" sldId="272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03F5B61E-6829-43D6-955E-B937BAC4E54F}" dt="2023-09-15T12:08:44.908" v="21" actId="20577"/>
        <pc:sldMkLst>
          <pc:docMk/>
          <pc:sldMk cId="2369505299" sldId="278"/>
        </pc:sldMkLst>
        <pc:spChg chg="mod">
          <ac:chgData name="Sieger, Fabienne" userId="7f575595-508d-48eb-9f91-649ad79076b3" providerId="ADAL" clId="{03F5B61E-6829-43D6-955E-B937BAC4E54F}" dt="2023-09-15T12:08:44.908" v="21" actId="20577"/>
          <ac:spMkLst>
            <pc:docMk/>
            <pc:sldMk cId="2369505299" sldId="278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03F5B61E-6829-43D6-955E-B937BAC4E54F}" dt="2023-09-15T12:07:24.815" v="1" actId="692"/>
        <pc:sldMkLst>
          <pc:docMk/>
          <pc:sldMk cId="1432811411" sldId="281"/>
        </pc:sldMkLst>
        <pc:picChg chg="mod">
          <ac:chgData name="Sieger, Fabienne" userId="7f575595-508d-48eb-9f91-649ad79076b3" providerId="ADAL" clId="{03F5B61E-6829-43D6-955E-B937BAC4E54F}" dt="2023-09-15T12:07:24.815" v="1" actId="692"/>
          <ac:picMkLst>
            <pc:docMk/>
            <pc:sldMk cId="1432811411" sldId="281"/>
            <ac:picMk id="4" creationId="{8EB9475C-D8B9-752B-ED53-91EA27A55F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58193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06830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6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3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3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</a:t>
            </a:r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Fabienne Sieger </a:t>
            </a: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Reizumgebung Separation</a:t>
            </a:r>
          </a:p>
          <a:p>
            <a:pPr algn="ctr"/>
            <a:endParaRPr lang="de-CH" sz="4100" dirty="0">
              <a:latin typeface="+mj-lt"/>
            </a:endParaRPr>
          </a:p>
        </p:txBody>
      </p:sp>
      <p:pic>
        <p:nvPicPr>
          <p:cNvPr id="4" name="Grafik 3" descr="Ein Bild, das Nebel, Grau, Boden, Beton enthält.&#10;&#10;Automatisch generierte Beschreibung">
            <a:extLst>
              <a:ext uri="{FF2B5EF4-FFF2-40B4-BE49-F238E27FC236}">
                <a16:creationId xmlns:a16="http://schemas.microsoft.com/office/drawing/2014/main" id="{8EB9475C-D8B9-752B-ED53-91EA27A5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2720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328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99"/>
    </mc:Choice>
    <mc:Fallback xmlns="">
      <p:transition spd="slow" advTm="763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Reizumgebung – Separation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das «</a:t>
            </a:r>
            <a:r>
              <a:rPr lang="de-CH" sz="1800" dirty="0" err="1">
                <a:latin typeface="Calibri"/>
                <a:ea typeface="Times New Roman" panose="02020603050405020304" pitchFamily="18" charset="0"/>
                <a:cs typeface="Calibri"/>
              </a:rPr>
              <a:t>Chämmerli</a:t>
            </a: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», das zwar nur unter deliktischen Umständen betreten werden durfte, bot alles, was für konzentriertes Arbeiten dienlich war.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Trennwände in ruhigen Arbeitssituationen.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27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 err="1"/>
              <a:t>ReizUmgebung</a:t>
            </a:r>
            <a:r>
              <a:rPr lang="de-CH" dirty="0"/>
              <a:t> – Separation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Möglichkeit (für alle) freiwillig ausserhalb des Schulzimmers an einem ruhigen Arbeitsplatz zu arbeiten.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getrennte Räume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für Gruppenarbeiten.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Times New Roman" panose="02020603050405020304" pitchFamily="18" charset="0"/>
                <a:cs typeface="Calibri"/>
              </a:rPr>
              <a:t>Raum, der Möglichkeiten für kurze Auszeiten bietet, wenn die Klassensituation überfordernd ist.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Reizumgebung – Separation</vt:lpstr>
      <vt:lpstr>ReizUmgebung – Separation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13</cp:revision>
  <dcterms:created xsi:type="dcterms:W3CDTF">2023-06-06T07:32:39Z</dcterms:created>
  <dcterms:modified xsi:type="dcterms:W3CDTF">2024-02-26T13:03:59Z</dcterms:modified>
</cp:coreProperties>
</file>