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20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5FD40-FA08-4F98-8FB9-F3F3AE9134BD}" v="6" dt="2023-11-06T10:15:30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ädler, Judith" userId="b75518b6-4434-4a1d-b498-c215ef793353" providerId="ADAL" clId="{0D95FD40-FA08-4F98-8FB9-F3F3AE9134BD}"/>
    <pc:docChg chg="modSld">
      <pc:chgData name="Städler, Judith" userId="b75518b6-4434-4a1d-b498-c215ef793353" providerId="ADAL" clId="{0D95FD40-FA08-4F98-8FB9-F3F3AE9134BD}" dt="2023-11-06T10:15:30.173" v="6" actId="20577"/>
      <pc:docMkLst>
        <pc:docMk/>
      </pc:docMkLst>
      <pc:sldChg chg="modSp mod">
        <pc:chgData name="Städler, Judith" userId="b75518b6-4434-4a1d-b498-c215ef793353" providerId="ADAL" clId="{0D95FD40-FA08-4F98-8FB9-F3F3AE9134BD}" dt="2023-11-06T10:15:03.290" v="0" actId="115"/>
        <pc:sldMkLst>
          <pc:docMk/>
          <pc:sldMk cId="2489420321" sldId="311"/>
        </pc:sldMkLst>
        <pc:spChg chg="mod">
          <ac:chgData name="Städler, Judith" userId="b75518b6-4434-4a1d-b498-c215ef793353" providerId="ADAL" clId="{0D95FD40-FA08-4F98-8FB9-F3F3AE9134BD}" dt="2023-11-06T10:15:03.290" v="0" actId="115"/>
          <ac:spMkLst>
            <pc:docMk/>
            <pc:sldMk cId="2489420321" sldId="311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0D95FD40-FA08-4F98-8FB9-F3F3AE9134BD}" dt="2023-11-06T10:15:30.173" v="6" actId="20577"/>
        <pc:sldMkLst>
          <pc:docMk/>
          <pc:sldMk cId="4291514136" sldId="320"/>
        </pc:sldMkLst>
        <pc:spChg chg="mod">
          <ac:chgData name="Städler, Judith" userId="b75518b6-4434-4a1d-b498-c215ef793353" providerId="ADAL" clId="{0D95FD40-FA08-4F98-8FB9-F3F3AE9134BD}" dt="2023-11-06T10:15:30.173" v="6" actId="20577"/>
          <ac:spMkLst>
            <pc:docMk/>
            <pc:sldMk cId="4291514136" sldId="320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A92A13B6-C819-4453-8C52-2477CC1AF384}"/>
    <pc:docChg chg="modSld">
      <pc:chgData name="Sieger, Fabienne" userId="7f575595-508d-48eb-9f91-649ad79076b3" providerId="ADAL" clId="{A92A13B6-C819-4453-8C52-2477CC1AF384}" dt="2023-09-15T12:09:52.759" v="36" actId="20577"/>
      <pc:docMkLst>
        <pc:docMk/>
      </pc:docMkLst>
      <pc:sldChg chg="modSp mod">
        <pc:chgData name="Sieger, Fabienne" userId="7f575595-508d-48eb-9f91-649ad79076b3" providerId="ADAL" clId="{A92A13B6-C819-4453-8C52-2477CC1AF384}" dt="2023-09-15T12:09:19.739" v="1" actId="692"/>
        <pc:sldMkLst>
          <pc:docMk/>
          <pc:sldMk cId="2489420321" sldId="311"/>
        </pc:sldMkLst>
        <pc:picChg chg="mod">
          <ac:chgData name="Sieger, Fabienne" userId="7f575595-508d-48eb-9f91-649ad79076b3" providerId="ADAL" clId="{A92A13B6-C819-4453-8C52-2477CC1AF384}" dt="2023-09-15T12:09:19.739" v="1" actId="692"/>
          <ac:picMkLst>
            <pc:docMk/>
            <pc:sldMk cId="2489420321" sldId="311"/>
            <ac:picMk id="6" creationId="{4A4F387B-94AE-191C-BD21-88287BF45129}"/>
          </ac:picMkLst>
        </pc:picChg>
      </pc:sldChg>
      <pc:sldChg chg="modSp">
        <pc:chgData name="Sieger, Fabienne" userId="7f575595-508d-48eb-9f91-649ad79076b3" providerId="ADAL" clId="{A92A13B6-C819-4453-8C52-2477CC1AF384}" dt="2023-09-15T12:09:52.759" v="36" actId="20577"/>
        <pc:sldMkLst>
          <pc:docMk/>
          <pc:sldMk cId="4291514136" sldId="320"/>
        </pc:sldMkLst>
        <pc:spChg chg="mod">
          <ac:chgData name="Sieger, Fabienne" userId="7f575595-508d-48eb-9f91-649ad79076b3" providerId="ADAL" clId="{A92A13B6-C819-4453-8C52-2477CC1AF384}" dt="2023-09-15T12:09:52.759" v="36" actId="20577"/>
          <ac:spMkLst>
            <pc:docMk/>
            <pc:sldMk cId="4291514136" sldId="320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4D2DC584-3917-4EF2-80A8-02621272C798}"/>
    <pc:docChg chg="custSel modSld">
      <pc:chgData name="Sieger, Fabienne" userId="7f575595-508d-48eb-9f91-649ad79076b3" providerId="ADAL" clId="{4D2DC584-3917-4EF2-80A8-02621272C798}" dt="2023-07-04T07:59:06.575" v="10" actId="1076"/>
      <pc:docMkLst>
        <pc:docMk/>
      </pc:docMkLst>
      <pc:sldChg chg="addSp delSp modSp mod">
        <pc:chgData name="Sieger, Fabienne" userId="7f575595-508d-48eb-9f91-649ad79076b3" providerId="ADAL" clId="{4D2DC584-3917-4EF2-80A8-02621272C798}" dt="2023-07-04T07:59:06.575" v="10" actId="1076"/>
        <pc:sldMkLst>
          <pc:docMk/>
          <pc:sldMk cId="2489420321" sldId="311"/>
        </pc:sldMkLst>
        <pc:picChg chg="add del mod">
          <ac:chgData name="Sieger, Fabienne" userId="7f575595-508d-48eb-9f91-649ad79076b3" providerId="ADAL" clId="{4D2DC584-3917-4EF2-80A8-02621272C798}" dt="2023-07-04T07:58:43.608" v="5" actId="478"/>
          <ac:picMkLst>
            <pc:docMk/>
            <pc:sldMk cId="2489420321" sldId="311"/>
            <ac:picMk id="5" creationId="{6D128500-5100-499B-A41F-7D8E7F5C9506}"/>
          </ac:picMkLst>
        </pc:picChg>
        <pc:picChg chg="add mod">
          <ac:chgData name="Sieger, Fabienne" userId="7f575595-508d-48eb-9f91-649ad79076b3" providerId="ADAL" clId="{4D2DC584-3917-4EF2-80A8-02621272C798}" dt="2023-07-04T07:59:06.575" v="10" actId="1076"/>
          <ac:picMkLst>
            <pc:docMk/>
            <pc:sldMk cId="2489420321" sldId="311"/>
            <ac:picMk id="6" creationId="{4A4F387B-94AE-191C-BD21-88287BF45129}"/>
          </ac:picMkLst>
        </pc:picChg>
      </pc:sldChg>
    </pc:docChg>
  </pc:docChgLst>
  <pc:docChgLst>
    <pc:chgData name="Sieger, Fabienne" userId="7f575595-508d-48eb-9f91-649ad79076b3" providerId="ADAL" clId="{175D505F-4BF1-4449-A6E6-4B133716D573}"/>
    <pc:docChg chg="custSel modSld modMainMaster">
      <pc:chgData name="Sieger, Fabienne" userId="7f575595-508d-48eb-9f91-649ad79076b3" providerId="ADAL" clId="{175D505F-4BF1-4449-A6E6-4B133716D573}" dt="2023-06-13T14:20:40.844" v="6" actId="478"/>
      <pc:docMkLst>
        <pc:docMk/>
      </pc:docMkLst>
      <pc:sldChg chg="addSp modSp">
        <pc:chgData name="Sieger, Fabienne" userId="7f575595-508d-48eb-9f91-649ad79076b3" providerId="ADAL" clId="{175D505F-4BF1-4449-A6E6-4B133716D573}" dt="2023-06-13T13:50:13.939" v="0"/>
        <pc:sldMkLst>
          <pc:docMk/>
          <pc:sldMk cId="2489420321" sldId="311"/>
        </pc:sldMkLst>
        <pc:picChg chg="add mod">
          <ac:chgData name="Sieger, Fabienne" userId="7f575595-508d-48eb-9f91-649ad79076b3" providerId="ADAL" clId="{175D505F-4BF1-4449-A6E6-4B133716D573}" dt="2023-06-13T13:50:13.939" v="0"/>
          <ac:picMkLst>
            <pc:docMk/>
            <pc:sldMk cId="2489420321" sldId="311"/>
            <ac:picMk id="3" creationId="{718C45FF-510B-6E04-8AC2-9E7BA80D47C8}"/>
          </ac:picMkLst>
        </pc:picChg>
      </pc:sldChg>
      <pc:sldChg chg="modSp">
        <pc:chgData name="Sieger, Fabienne" userId="7f575595-508d-48eb-9f91-649ad79076b3" providerId="ADAL" clId="{175D505F-4BF1-4449-A6E6-4B133716D573}" dt="2023-06-13T14:15:57.696" v="2" actId="255"/>
        <pc:sldMkLst>
          <pc:docMk/>
          <pc:sldMk cId="4291514136" sldId="320"/>
        </pc:sldMkLst>
        <pc:spChg chg="mod">
          <ac:chgData name="Sieger, Fabienne" userId="7f575595-508d-48eb-9f91-649ad79076b3" providerId="ADAL" clId="{175D505F-4BF1-4449-A6E6-4B133716D573}" dt="2023-06-13T14:15:57.696" v="2" actId="255"/>
          <ac:spMkLst>
            <pc:docMk/>
            <pc:sldMk cId="4291514136" sldId="320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175D505F-4BF1-4449-A6E6-4B133716D573}" dt="2023-06-13T14:20:40.844" v="6" actId="478"/>
        <pc:sldMasterMkLst>
          <pc:docMk/>
          <pc:sldMasterMk cId="1553791333" sldId="2147483660"/>
        </pc:sldMasterMkLst>
        <pc:spChg chg="mod">
          <ac:chgData name="Sieger, Fabienne" userId="7f575595-508d-48eb-9f91-649ad79076b3" providerId="ADAL" clId="{175D505F-4BF1-4449-A6E6-4B133716D573}" dt="2023-06-13T14:20:37.248" v="4"/>
          <ac:spMkLst>
            <pc:docMk/>
            <pc:sldMasterMk cId="1553791333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175D505F-4BF1-4449-A6E6-4B133716D573}" dt="2023-06-13T14:20:40.844" v="6" actId="478"/>
          <ac:spMkLst>
            <pc:docMk/>
            <pc:sldMasterMk cId="1553791333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00602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32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13347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13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75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20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391998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 err="1">
                <a:latin typeface="+mj-lt"/>
              </a:rPr>
              <a:t>selbstorganisation</a:t>
            </a:r>
            <a:endParaRPr lang="de-CH" dirty="0">
              <a:latin typeface="+mj-lt"/>
            </a:endParaRPr>
          </a:p>
          <a:p>
            <a:pPr algn="ctr"/>
            <a:r>
              <a:rPr lang="de-CH" dirty="0">
                <a:latin typeface="+mj-lt"/>
              </a:rPr>
              <a:t>Arbeitsplatz</a:t>
            </a:r>
          </a:p>
        </p:txBody>
      </p:sp>
      <p:pic>
        <p:nvPicPr>
          <p:cNvPr id="6" name="Grafik 5" descr="Ein Bild, das Schreibwaren, Büroausstattung, Holzstift, Markierstift enthält.&#10;&#10;Automatisch generierte Beschreibung">
            <a:extLst>
              <a:ext uri="{FF2B5EF4-FFF2-40B4-BE49-F238E27FC236}">
                <a16:creationId xmlns:a16="http://schemas.microsoft.com/office/drawing/2014/main" id="{4A4F387B-94AE-191C-BD21-88287BF45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68856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894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46"/>
    </mc:Choice>
    <mc:Fallback xmlns="">
      <p:transition spd="slow" advTm="890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Selbstorganisation - </a:t>
            </a:r>
            <a:r>
              <a:rPr lang="de-CH" dirty="0" err="1"/>
              <a:t>arbeitsplatz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Aufräumen nach Vorbild/Vorlage des Pultnachbarkindes.</a:t>
            </a:r>
          </a:p>
          <a:p>
            <a:pPr>
              <a:lnSpc>
                <a:spcPct val="150000"/>
              </a:lnSpc>
            </a:pP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Klares, sinnvolles Aufräumsystem nach visualisierter Vorlage.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Visuell strukturiertes Schulpult (z.B. Unterteilung in Sektoren).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Aufbau </a:t>
            </a:r>
            <a:r>
              <a:rPr lang="de-CH" sz="1800">
                <a:latin typeface="Calibri" panose="020F0502020204030204" pitchFamily="34" charset="0"/>
                <a:cs typeface="Calibri" panose="020F0502020204030204" pitchFamily="34" charset="0"/>
              </a:rPr>
              <a:t>sinnvoller Aufräumstrategien.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1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Breitbild</PresentationFormat>
  <Paragraphs>10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Selbstorganisation - arbeitsplatz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2023-06-06T07:54:25Z</dcterms:created>
  <dcterms:modified xsi:type="dcterms:W3CDTF">2024-02-26T13:04:20Z</dcterms:modified>
</cp:coreProperties>
</file>