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39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EC6BD-9AF0-4D49-BE45-7DAA1636B16A}" v="8" dt="2023-11-06T10:16:17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09113372-5F50-449F-AA9E-5898F969CFD9}"/>
    <pc:docChg chg="custSel modSld modMainMaster">
      <pc:chgData name="Sieger, Fabienne" userId="7f575595-508d-48eb-9f91-649ad79076b3" providerId="ADAL" clId="{09113372-5F50-449F-AA9E-5898F969CFD9}" dt="2023-06-23T07:16:10.478" v="14" actId="1076"/>
      <pc:docMkLst>
        <pc:docMk/>
      </pc:docMkLst>
      <pc:sldChg chg="addSp delSp modSp mod modTransition modAnim">
        <pc:chgData name="Sieger, Fabienne" userId="7f575595-508d-48eb-9f91-649ad79076b3" providerId="ADAL" clId="{09113372-5F50-449F-AA9E-5898F969CFD9}" dt="2023-06-23T07:16:10.478" v="14" actId="1076"/>
        <pc:sldMkLst>
          <pc:docMk/>
          <pc:sldMk cId="2339051987" sldId="336"/>
        </pc:sldMkLst>
        <pc:picChg chg="add del mod">
          <ac:chgData name="Sieger, Fabienne" userId="7f575595-508d-48eb-9f91-649ad79076b3" providerId="ADAL" clId="{09113372-5F50-449F-AA9E-5898F969CFD9}" dt="2023-06-13T13:53:40.078" v="1"/>
          <ac:picMkLst>
            <pc:docMk/>
            <pc:sldMk cId="2339051987" sldId="336"/>
            <ac:picMk id="3" creationId="{F912CA55-3DA6-DC0B-2518-26A2D8D8B641}"/>
          </ac:picMkLst>
        </pc:picChg>
        <pc:picChg chg="add mod">
          <ac:chgData name="Sieger, Fabienne" userId="7f575595-508d-48eb-9f91-649ad79076b3" providerId="ADAL" clId="{09113372-5F50-449F-AA9E-5898F969CFD9}" dt="2023-06-13T13:56:37.291" v="2"/>
          <ac:picMkLst>
            <pc:docMk/>
            <pc:sldMk cId="2339051987" sldId="336"/>
            <ac:picMk id="4" creationId="{7E557733-1552-AA18-5183-E54C3BFD9C99}"/>
          </ac:picMkLst>
        </pc:picChg>
        <pc:picChg chg="add mod">
          <ac:chgData name="Sieger, Fabienne" userId="7f575595-508d-48eb-9f91-649ad79076b3" providerId="ADAL" clId="{09113372-5F50-449F-AA9E-5898F969CFD9}" dt="2023-06-23T07:16:10.478" v="14" actId="1076"/>
          <ac:picMkLst>
            <pc:docMk/>
            <pc:sldMk cId="2339051987" sldId="336"/>
            <ac:picMk id="5" creationId="{BF277FB8-BAFC-01B3-A436-4F2E82FA6BE4}"/>
          </ac:picMkLst>
        </pc:picChg>
      </pc:sldChg>
      <pc:sldChg chg="modSp modTransition">
        <pc:chgData name="Sieger, Fabienne" userId="7f575595-508d-48eb-9f91-649ad79076b3" providerId="ADAL" clId="{09113372-5F50-449F-AA9E-5898F969CFD9}" dt="2023-06-13T14:18:15.349" v="4" actId="255"/>
        <pc:sldMkLst>
          <pc:docMk/>
          <pc:sldMk cId="3229115457" sldId="339"/>
        </pc:sldMkLst>
        <pc:spChg chg="mod">
          <ac:chgData name="Sieger, Fabienne" userId="7f575595-508d-48eb-9f91-649ad79076b3" providerId="ADAL" clId="{09113372-5F50-449F-AA9E-5898F969CFD9}" dt="2023-06-13T14:18:15.349" v="4" actId="255"/>
          <ac:spMkLst>
            <pc:docMk/>
            <pc:sldMk cId="3229115457" sldId="339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09113372-5F50-449F-AA9E-5898F969CFD9}" dt="2023-06-13T14:18:33.830" v="9" actId="478"/>
        <pc:sldMasterMkLst>
          <pc:docMk/>
          <pc:sldMasterMk cId="3992069771" sldId="2147483660"/>
        </pc:sldMasterMkLst>
        <pc:spChg chg="mod">
          <ac:chgData name="Sieger, Fabienne" userId="7f575595-508d-48eb-9f91-649ad79076b3" providerId="ADAL" clId="{09113372-5F50-449F-AA9E-5898F969CFD9}" dt="2023-06-13T14:18:31.004" v="7"/>
          <ac:spMkLst>
            <pc:docMk/>
            <pc:sldMasterMk cId="3992069771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09113372-5F50-449F-AA9E-5898F969CFD9}" dt="2023-06-13T14:18:33.830" v="9" actId="478"/>
          <ac:spMkLst>
            <pc:docMk/>
            <pc:sldMasterMk cId="3992069771" sldId="2147483660"/>
            <ac:spMk id="9" creationId="{DAAB8E7E-A581-4304-B52F-9DAE88D9503C}"/>
          </ac:spMkLst>
        </pc:spChg>
      </pc:sldMasterChg>
    </pc:docChg>
  </pc:docChgLst>
  <pc:docChgLst>
    <pc:chgData name="Sieger, Fabienne" userId="7f575595-508d-48eb-9f91-649ad79076b3" providerId="ADAL" clId="{4A25A50E-BB09-424C-996A-B7F8CE1113BB}"/>
    <pc:docChg chg="modSld">
      <pc:chgData name="Sieger, Fabienne" userId="7f575595-508d-48eb-9f91-649ad79076b3" providerId="ADAL" clId="{4A25A50E-BB09-424C-996A-B7F8CE1113BB}" dt="2023-09-15T12:10:52.116" v="15" actId="20577"/>
      <pc:docMkLst>
        <pc:docMk/>
      </pc:docMkLst>
      <pc:sldChg chg="modSp mod">
        <pc:chgData name="Sieger, Fabienne" userId="7f575595-508d-48eb-9f91-649ad79076b3" providerId="ADAL" clId="{4A25A50E-BB09-424C-996A-B7F8CE1113BB}" dt="2023-09-15T12:10:23.374" v="1" actId="692"/>
        <pc:sldMkLst>
          <pc:docMk/>
          <pc:sldMk cId="2339051987" sldId="336"/>
        </pc:sldMkLst>
        <pc:picChg chg="mod">
          <ac:chgData name="Sieger, Fabienne" userId="7f575595-508d-48eb-9f91-649ad79076b3" providerId="ADAL" clId="{4A25A50E-BB09-424C-996A-B7F8CE1113BB}" dt="2023-09-15T12:10:23.374" v="1" actId="692"/>
          <ac:picMkLst>
            <pc:docMk/>
            <pc:sldMk cId="2339051987" sldId="336"/>
            <ac:picMk id="5" creationId="{BF277FB8-BAFC-01B3-A436-4F2E82FA6BE4}"/>
          </ac:picMkLst>
        </pc:picChg>
      </pc:sldChg>
      <pc:sldChg chg="modSp">
        <pc:chgData name="Sieger, Fabienne" userId="7f575595-508d-48eb-9f91-649ad79076b3" providerId="ADAL" clId="{4A25A50E-BB09-424C-996A-B7F8CE1113BB}" dt="2023-09-15T12:10:52.116" v="15" actId="20577"/>
        <pc:sldMkLst>
          <pc:docMk/>
          <pc:sldMk cId="3229115457" sldId="339"/>
        </pc:sldMkLst>
        <pc:spChg chg="mod">
          <ac:chgData name="Sieger, Fabienne" userId="7f575595-508d-48eb-9f91-649ad79076b3" providerId="ADAL" clId="{4A25A50E-BB09-424C-996A-B7F8CE1113BB}" dt="2023-09-15T12:10:52.116" v="15" actId="20577"/>
          <ac:spMkLst>
            <pc:docMk/>
            <pc:sldMk cId="3229115457" sldId="339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F6EEC6BD-9AF0-4D49-BE45-7DAA1636B16A}"/>
    <pc:docChg chg="modSld">
      <pc:chgData name="Städler, Judith" userId="b75518b6-4434-4a1d-b498-c215ef793353" providerId="ADAL" clId="{F6EEC6BD-9AF0-4D49-BE45-7DAA1636B16A}" dt="2023-11-06T10:16:17.267" v="8" actId="20577"/>
      <pc:docMkLst>
        <pc:docMk/>
      </pc:docMkLst>
      <pc:sldChg chg="modSp mod">
        <pc:chgData name="Städler, Judith" userId="b75518b6-4434-4a1d-b498-c215ef793353" providerId="ADAL" clId="{F6EEC6BD-9AF0-4D49-BE45-7DAA1636B16A}" dt="2023-11-06T10:15:47.253" v="0" actId="115"/>
        <pc:sldMkLst>
          <pc:docMk/>
          <pc:sldMk cId="2339051987" sldId="336"/>
        </pc:sldMkLst>
        <pc:spChg chg="mod">
          <ac:chgData name="Städler, Judith" userId="b75518b6-4434-4a1d-b498-c215ef793353" providerId="ADAL" clId="{F6EEC6BD-9AF0-4D49-BE45-7DAA1636B16A}" dt="2023-11-06T10:15:47.253" v="0" actId="115"/>
          <ac:spMkLst>
            <pc:docMk/>
            <pc:sldMk cId="2339051987" sldId="336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F6EEC6BD-9AF0-4D49-BE45-7DAA1636B16A}" dt="2023-11-06T10:16:17.267" v="8" actId="20577"/>
        <pc:sldMkLst>
          <pc:docMk/>
          <pc:sldMk cId="3229115457" sldId="339"/>
        </pc:sldMkLst>
        <pc:spChg chg="mod">
          <ac:chgData name="Städler, Judith" userId="b75518b6-4434-4a1d-b498-c215ef793353" providerId="ADAL" clId="{F6EEC6BD-9AF0-4D49-BE45-7DAA1636B16A}" dt="2023-11-06T10:16:17.267" v="8" actId="20577"/>
          <ac:spMkLst>
            <pc:docMk/>
            <pc:sldMk cId="3229115457" sldId="339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315147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5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6970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31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173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92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391998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6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 err="1">
                <a:latin typeface="+mj-lt"/>
              </a:rPr>
              <a:t>selbstorganisation</a:t>
            </a:r>
            <a:endParaRPr lang="de-CH" dirty="0">
              <a:latin typeface="+mj-lt"/>
            </a:endParaRPr>
          </a:p>
          <a:p>
            <a:pPr algn="ctr"/>
            <a:r>
              <a:rPr lang="de-CH" dirty="0">
                <a:latin typeface="+mj-lt"/>
              </a:rPr>
              <a:t>Garderobe</a:t>
            </a:r>
          </a:p>
        </p:txBody>
      </p:sp>
      <p:pic>
        <p:nvPicPr>
          <p:cNvPr id="5" name="Grafik 4" descr="Ein Bild, das Wand, Waschbecken, Im Haus, Gelände enthält.&#10;&#10;Automatisch generierte Beschreibung">
            <a:extLst>
              <a:ext uri="{FF2B5EF4-FFF2-40B4-BE49-F238E27FC236}">
                <a16:creationId xmlns:a16="http://schemas.microsoft.com/office/drawing/2014/main" id="{BF277FB8-BAFC-01B3-A436-4F2E82FA6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6784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390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68"/>
    </mc:Choice>
    <mc:Fallback xmlns="">
      <p:transition spd="slow" advTm="848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Selbstorganisation – </a:t>
            </a:r>
            <a:r>
              <a:rPr lang="de-CH" dirty="0" err="1"/>
              <a:t>garderobe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Zugeordnete Garderobenplätze in der Grundschule.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Frühes Eintreffen in Schulhaus und Garderobe.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Einfach an- und auszuziehende Finken.</a:t>
            </a:r>
          </a:p>
          <a:p>
            <a:pPr>
              <a:lnSpc>
                <a:spcPct val="150000"/>
              </a:lnSpc>
            </a:pP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Zugeordnete Garderobenplätze in Mittel- und Oberstufe.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Benützen akustisch reizabmildernder Hilfsmittel oder Lautstärkeregulierung.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Strukturierte Garderoben mit klaren Schuh-, Schulsack-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und Jackenbereichen.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Breitbild</PresentationFormat>
  <Paragraphs>12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Selbstorganisation – garderobe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2023-06-06T07:53:40Z</dcterms:created>
  <dcterms:modified xsi:type="dcterms:W3CDTF">2024-02-26T13:04:31Z</dcterms:modified>
</cp:coreProperties>
</file>