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7" r:id="rId2"/>
    <p:sldId id="341" r:id="rId3"/>
    <p:sldId id="347" r:id="rId4"/>
    <p:sldId id="345" r:id="rId5"/>
    <p:sldId id="34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986C3-2CA0-4A38-828B-F830800B598F}" v="28" dt="2023-11-06T10:19:17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4A8F7E64-96B2-490A-9670-B39482513A4C}"/>
    <pc:docChg chg="custSel modSld">
      <pc:chgData name="Sieger, Fabienne" userId="7f575595-508d-48eb-9f91-649ad79076b3" providerId="ADAL" clId="{4A8F7E64-96B2-490A-9670-B39482513A4C}" dt="2023-07-04T08:19:15.335" v="10" actId="1076"/>
      <pc:docMkLst>
        <pc:docMk/>
      </pc:docMkLst>
      <pc:sldChg chg="addSp delSp modSp mod">
        <pc:chgData name="Sieger, Fabienne" userId="7f575595-508d-48eb-9f91-649ad79076b3" providerId="ADAL" clId="{4A8F7E64-96B2-490A-9670-B39482513A4C}" dt="2023-07-04T08:19:15.335" v="10" actId="1076"/>
        <pc:sldMkLst>
          <pc:docMk/>
          <pc:sldMk cId="1324856815" sldId="337"/>
        </pc:sldMkLst>
        <pc:picChg chg="add del mod">
          <ac:chgData name="Sieger, Fabienne" userId="7f575595-508d-48eb-9f91-649ad79076b3" providerId="ADAL" clId="{4A8F7E64-96B2-490A-9670-B39482513A4C}" dt="2023-07-04T08:18:54.111" v="5" actId="478"/>
          <ac:picMkLst>
            <pc:docMk/>
            <pc:sldMk cId="1324856815" sldId="337"/>
            <ac:picMk id="4" creationId="{17F08FC4-661F-DCFF-6476-AB3593701A8A}"/>
          </ac:picMkLst>
        </pc:picChg>
        <pc:picChg chg="add mod">
          <ac:chgData name="Sieger, Fabienne" userId="7f575595-508d-48eb-9f91-649ad79076b3" providerId="ADAL" clId="{4A8F7E64-96B2-490A-9670-B39482513A4C}" dt="2023-07-04T08:19:15.335" v="10" actId="1076"/>
          <ac:picMkLst>
            <pc:docMk/>
            <pc:sldMk cId="1324856815" sldId="337"/>
            <ac:picMk id="5" creationId="{F571D755-AD41-2866-5383-BCFA99292E5A}"/>
          </ac:picMkLst>
        </pc:picChg>
      </pc:sldChg>
    </pc:docChg>
  </pc:docChgLst>
  <pc:docChgLst>
    <pc:chgData name="Städler, Judith" userId="b75518b6-4434-4a1d-b498-c215ef793353" providerId="ADAL" clId="{962986C3-2CA0-4A38-828B-F830800B598F}"/>
    <pc:docChg chg="modSld">
      <pc:chgData name="Städler, Judith" userId="b75518b6-4434-4a1d-b498-c215ef793353" providerId="ADAL" clId="{962986C3-2CA0-4A38-828B-F830800B598F}" dt="2023-11-06T10:19:17.283" v="28" actId="20577"/>
      <pc:docMkLst>
        <pc:docMk/>
      </pc:docMkLst>
      <pc:sldChg chg="modSp mod">
        <pc:chgData name="Städler, Judith" userId="b75518b6-4434-4a1d-b498-c215ef793353" providerId="ADAL" clId="{962986C3-2CA0-4A38-828B-F830800B598F}" dt="2023-11-06T10:16:31.036" v="0" actId="115"/>
        <pc:sldMkLst>
          <pc:docMk/>
          <pc:sldMk cId="1324856815" sldId="337"/>
        </pc:sldMkLst>
        <pc:spChg chg="mod">
          <ac:chgData name="Städler, Judith" userId="b75518b6-4434-4a1d-b498-c215ef793353" providerId="ADAL" clId="{962986C3-2CA0-4A38-828B-F830800B598F}" dt="2023-11-06T10:16:31.036" v="0" actId="115"/>
          <ac:spMkLst>
            <pc:docMk/>
            <pc:sldMk cId="1324856815" sldId="337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962986C3-2CA0-4A38-828B-F830800B598F}" dt="2023-11-06T10:17:04.312" v="6" actId="20577"/>
        <pc:sldMkLst>
          <pc:docMk/>
          <pc:sldMk cId="2371503892" sldId="341"/>
        </pc:sldMkLst>
        <pc:spChg chg="mod">
          <ac:chgData name="Städler, Judith" userId="b75518b6-4434-4a1d-b498-c215ef793353" providerId="ADAL" clId="{962986C3-2CA0-4A38-828B-F830800B598F}" dt="2023-11-06T10:17:04.312" v="6" actId="20577"/>
          <ac:spMkLst>
            <pc:docMk/>
            <pc:sldMk cId="2371503892" sldId="341"/>
            <ac:spMk id="4" creationId="{00000000-0000-0000-0000-000000000000}"/>
          </ac:spMkLst>
        </pc:spChg>
      </pc:sldChg>
      <pc:sldChg chg="modSp">
        <pc:chgData name="Städler, Judith" userId="b75518b6-4434-4a1d-b498-c215ef793353" providerId="ADAL" clId="{962986C3-2CA0-4A38-828B-F830800B598F}" dt="2023-11-06T10:18:40.297" v="24" actId="20577"/>
        <pc:sldMkLst>
          <pc:docMk/>
          <pc:sldMk cId="1708505380" sldId="345"/>
        </pc:sldMkLst>
        <pc:spChg chg="mod">
          <ac:chgData name="Städler, Judith" userId="b75518b6-4434-4a1d-b498-c215ef793353" providerId="ADAL" clId="{962986C3-2CA0-4A38-828B-F830800B598F}" dt="2023-11-06T10:18:40.297" v="24" actId="20577"/>
          <ac:spMkLst>
            <pc:docMk/>
            <pc:sldMk cId="1708505380" sldId="345"/>
            <ac:spMk id="4" creationId="{00000000-0000-0000-0000-000000000000}"/>
          </ac:spMkLst>
        </pc:spChg>
      </pc:sldChg>
      <pc:sldChg chg="modSp">
        <pc:chgData name="Städler, Judith" userId="b75518b6-4434-4a1d-b498-c215ef793353" providerId="ADAL" clId="{962986C3-2CA0-4A38-828B-F830800B598F}" dt="2023-11-06T10:19:17.283" v="28" actId="20577"/>
        <pc:sldMkLst>
          <pc:docMk/>
          <pc:sldMk cId="3369627895" sldId="346"/>
        </pc:sldMkLst>
        <pc:spChg chg="mod">
          <ac:chgData name="Städler, Judith" userId="b75518b6-4434-4a1d-b498-c215ef793353" providerId="ADAL" clId="{962986C3-2CA0-4A38-828B-F830800B598F}" dt="2023-11-06T10:19:17.283" v="28" actId="20577"/>
          <ac:spMkLst>
            <pc:docMk/>
            <pc:sldMk cId="3369627895" sldId="346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8762ECD9-4E7E-47E6-AE53-AB17642666AE}"/>
    <pc:docChg chg="modSld">
      <pc:chgData name="Sieger, Fabienne" userId="7f575595-508d-48eb-9f91-649ad79076b3" providerId="ADAL" clId="{8762ECD9-4E7E-47E6-AE53-AB17642666AE}" dt="2023-09-15T12:14:51.657" v="88" actId="120"/>
      <pc:docMkLst>
        <pc:docMk/>
      </pc:docMkLst>
      <pc:sldChg chg="modSp">
        <pc:chgData name="Sieger, Fabienne" userId="7f575595-508d-48eb-9f91-649ad79076b3" providerId="ADAL" clId="{8762ECD9-4E7E-47E6-AE53-AB17642666AE}" dt="2023-09-15T12:14:51.657" v="88" actId="120"/>
        <pc:sldMkLst>
          <pc:docMk/>
          <pc:sldMk cId="2371503892" sldId="341"/>
        </pc:sldMkLst>
        <pc:spChg chg="mod">
          <ac:chgData name="Sieger, Fabienne" userId="7f575595-508d-48eb-9f91-649ad79076b3" providerId="ADAL" clId="{8762ECD9-4E7E-47E6-AE53-AB17642666AE}" dt="2023-09-15T12:14:51.657" v="88" actId="120"/>
          <ac:spMkLst>
            <pc:docMk/>
            <pc:sldMk cId="2371503892" sldId="341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8762ECD9-4E7E-47E6-AE53-AB17642666AE}" dt="2023-09-15T12:14:39.434" v="86" actId="120"/>
        <pc:sldMkLst>
          <pc:docMk/>
          <pc:sldMk cId="1708505380" sldId="345"/>
        </pc:sldMkLst>
        <pc:spChg chg="mod">
          <ac:chgData name="Sieger, Fabienne" userId="7f575595-508d-48eb-9f91-649ad79076b3" providerId="ADAL" clId="{8762ECD9-4E7E-47E6-AE53-AB17642666AE}" dt="2023-09-15T12:14:39.434" v="86" actId="120"/>
          <ac:spMkLst>
            <pc:docMk/>
            <pc:sldMk cId="1708505380" sldId="345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8762ECD9-4E7E-47E6-AE53-AB17642666AE}" dt="2023-09-15T12:14:33.056" v="84" actId="120"/>
        <pc:sldMkLst>
          <pc:docMk/>
          <pc:sldMk cId="3369627895" sldId="346"/>
        </pc:sldMkLst>
        <pc:spChg chg="mod">
          <ac:chgData name="Sieger, Fabienne" userId="7f575595-508d-48eb-9f91-649ad79076b3" providerId="ADAL" clId="{8762ECD9-4E7E-47E6-AE53-AB17642666AE}" dt="2023-09-15T12:14:33.056" v="84" actId="120"/>
          <ac:spMkLst>
            <pc:docMk/>
            <pc:sldMk cId="3369627895" sldId="346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8762ECD9-4E7E-47E6-AE53-AB17642666AE}" dt="2023-09-15T12:14:44.615" v="87" actId="120"/>
        <pc:sldMkLst>
          <pc:docMk/>
          <pc:sldMk cId="2327248200" sldId="347"/>
        </pc:sldMkLst>
        <pc:spChg chg="mod">
          <ac:chgData name="Sieger, Fabienne" userId="7f575595-508d-48eb-9f91-649ad79076b3" providerId="ADAL" clId="{8762ECD9-4E7E-47E6-AE53-AB17642666AE}" dt="2023-09-15T12:14:44.615" v="87" actId="120"/>
          <ac:spMkLst>
            <pc:docMk/>
            <pc:sldMk cId="2327248200" sldId="347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4778E045-62EB-4C4D-97FE-711A65A98EDF}"/>
    <pc:docChg chg="custSel modSld modMainMaster">
      <pc:chgData name="Sieger, Fabienne" userId="7f575595-508d-48eb-9f91-649ad79076b3" providerId="ADAL" clId="{4778E045-62EB-4C4D-97FE-711A65A98EDF}" dt="2023-06-13T14:19:53.886" v="18" actId="478"/>
      <pc:docMkLst>
        <pc:docMk/>
      </pc:docMkLst>
      <pc:sldChg chg="addSp delSp modSp modTransition modAnim">
        <pc:chgData name="Sieger, Fabienne" userId="7f575595-508d-48eb-9f91-649ad79076b3" providerId="ADAL" clId="{4778E045-62EB-4C4D-97FE-711A65A98EDF}" dt="2023-06-13T14:08:01.618" v="6"/>
        <pc:sldMkLst>
          <pc:docMk/>
          <pc:sldMk cId="1324856815" sldId="337"/>
        </pc:sldMkLst>
        <pc:picChg chg="add del mod">
          <ac:chgData name="Sieger, Fabienne" userId="7f575595-508d-48eb-9f91-649ad79076b3" providerId="ADAL" clId="{4778E045-62EB-4C4D-97FE-711A65A98EDF}" dt="2023-06-13T14:00:34.214" v="1"/>
          <ac:picMkLst>
            <pc:docMk/>
            <pc:sldMk cId="1324856815" sldId="337"/>
            <ac:picMk id="3" creationId="{179958B3-59EA-28F4-05F7-F5CCD7988C4C}"/>
          </ac:picMkLst>
        </pc:picChg>
        <pc:picChg chg="add del mod">
          <ac:chgData name="Sieger, Fabienne" userId="7f575595-508d-48eb-9f91-649ad79076b3" providerId="ADAL" clId="{4778E045-62EB-4C4D-97FE-711A65A98EDF}" dt="2023-06-13T14:02:04.981" v="3"/>
          <ac:picMkLst>
            <pc:docMk/>
            <pc:sldMk cId="1324856815" sldId="337"/>
            <ac:picMk id="4" creationId="{3C39FBEC-243C-8B8E-F3A0-24735AFC78E6}"/>
          </ac:picMkLst>
        </pc:picChg>
        <pc:picChg chg="add del mod">
          <ac:chgData name="Sieger, Fabienne" userId="7f575595-508d-48eb-9f91-649ad79076b3" providerId="ADAL" clId="{4778E045-62EB-4C4D-97FE-711A65A98EDF}" dt="2023-06-13T14:04:19.209" v="5"/>
          <ac:picMkLst>
            <pc:docMk/>
            <pc:sldMk cId="1324856815" sldId="337"/>
            <ac:picMk id="5" creationId="{9E200422-BE38-A7A4-0519-2836649A3938}"/>
          </ac:picMkLst>
        </pc:picChg>
        <pc:picChg chg="add mod">
          <ac:chgData name="Sieger, Fabienne" userId="7f575595-508d-48eb-9f91-649ad79076b3" providerId="ADAL" clId="{4778E045-62EB-4C4D-97FE-711A65A98EDF}" dt="2023-06-13T14:08:01.618" v="6"/>
          <ac:picMkLst>
            <pc:docMk/>
            <pc:sldMk cId="1324856815" sldId="337"/>
            <ac:picMk id="6" creationId="{D012405F-7549-A5C2-E758-71A0663C26BC}"/>
          </ac:picMkLst>
        </pc:picChg>
      </pc:sldChg>
      <pc:sldChg chg="modSp modTransition">
        <pc:chgData name="Sieger, Fabienne" userId="7f575595-508d-48eb-9f91-649ad79076b3" providerId="ADAL" clId="{4778E045-62EB-4C4D-97FE-711A65A98EDF}" dt="2023-06-13T14:19:30.391" v="14" actId="2711"/>
        <pc:sldMkLst>
          <pc:docMk/>
          <pc:sldMk cId="2371503892" sldId="341"/>
        </pc:sldMkLst>
        <pc:spChg chg="mod">
          <ac:chgData name="Sieger, Fabienne" userId="7f575595-508d-48eb-9f91-649ad79076b3" providerId="ADAL" clId="{4778E045-62EB-4C4D-97FE-711A65A98EDF}" dt="2023-06-13T14:19:30.391" v="14" actId="2711"/>
          <ac:spMkLst>
            <pc:docMk/>
            <pc:sldMk cId="2371503892" sldId="341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4778E045-62EB-4C4D-97FE-711A65A98EDF}" dt="2023-06-13T14:19:06.117" v="10" actId="255"/>
        <pc:sldMkLst>
          <pc:docMk/>
          <pc:sldMk cId="1708505380" sldId="345"/>
        </pc:sldMkLst>
        <pc:spChg chg="mod">
          <ac:chgData name="Sieger, Fabienne" userId="7f575595-508d-48eb-9f91-649ad79076b3" providerId="ADAL" clId="{4778E045-62EB-4C4D-97FE-711A65A98EDF}" dt="2023-06-13T14:19:06.117" v="10" actId="255"/>
          <ac:spMkLst>
            <pc:docMk/>
            <pc:sldMk cId="1708505380" sldId="345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4778E045-62EB-4C4D-97FE-711A65A98EDF}" dt="2023-06-13T14:18:56.861" v="8" actId="255"/>
        <pc:sldMkLst>
          <pc:docMk/>
          <pc:sldMk cId="3369627895" sldId="346"/>
        </pc:sldMkLst>
        <pc:spChg chg="mod">
          <ac:chgData name="Sieger, Fabienne" userId="7f575595-508d-48eb-9f91-649ad79076b3" providerId="ADAL" clId="{4778E045-62EB-4C4D-97FE-711A65A98EDF}" dt="2023-06-13T14:18:56.861" v="8" actId="255"/>
          <ac:spMkLst>
            <pc:docMk/>
            <pc:sldMk cId="3369627895" sldId="346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4778E045-62EB-4C4D-97FE-711A65A98EDF}" dt="2023-06-13T14:19:20.294" v="12" actId="255"/>
        <pc:sldMkLst>
          <pc:docMk/>
          <pc:sldMk cId="2327248200" sldId="347"/>
        </pc:sldMkLst>
        <pc:spChg chg="mod">
          <ac:chgData name="Sieger, Fabienne" userId="7f575595-508d-48eb-9f91-649ad79076b3" providerId="ADAL" clId="{4778E045-62EB-4C4D-97FE-711A65A98EDF}" dt="2023-06-13T14:19:20.294" v="12" actId="255"/>
          <ac:spMkLst>
            <pc:docMk/>
            <pc:sldMk cId="2327248200" sldId="347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4778E045-62EB-4C4D-97FE-711A65A98EDF}" dt="2023-06-13T14:19:53.886" v="18" actId="478"/>
        <pc:sldMasterMkLst>
          <pc:docMk/>
          <pc:sldMasterMk cId="300901503" sldId="2147483660"/>
        </pc:sldMasterMkLst>
        <pc:spChg chg="mod">
          <ac:chgData name="Sieger, Fabienne" userId="7f575595-508d-48eb-9f91-649ad79076b3" providerId="ADAL" clId="{4778E045-62EB-4C4D-97FE-711A65A98EDF}" dt="2023-06-13T14:19:50.555" v="16"/>
          <ac:spMkLst>
            <pc:docMk/>
            <pc:sldMasterMk cId="300901503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4778E045-62EB-4C4D-97FE-711A65A98EDF}" dt="2023-06-13T14:19:53.886" v="18" actId="478"/>
          <ac:spMkLst>
            <pc:docMk/>
            <pc:sldMasterMk cId="300901503" sldId="2147483660"/>
            <ac:spMk id="9" creationId="{DAAB8E7E-A581-4304-B52F-9DAE88D9503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37832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4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37778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32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50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1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391998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 err="1">
                <a:latin typeface="+mj-lt"/>
              </a:rPr>
              <a:t>selbstorganisation</a:t>
            </a:r>
            <a:endParaRPr lang="de-CH" dirty="0">
              <a:latin typeface="+mj-lt"/>
            </a:endParaRPr>
          </a:p>
          <a:p>
            <a:pPr algn="ctr"/>
            <a:r>
              <a:rPr lang="de-CH" dirty="0" err="1">
                <a:latin typeface="+mj-lt"/>
              </a:rPr>
              <a:t>selbstregulation</a:t>
            </a:r>
            <a:endParaRPr lang="de-CH" dirty="0">
              <a:latin typeface="+mj-lt"/>
            </a:endParaRPr>
          </a:p>
        </p:txBody>
      </p:sp>
      <p:pic>
        <p:nvPicPr>
          <p:cNvPr id="5" name="Grafik 4" descr="Ein Bild, das Rost, Gras, draußen, rostig enthält.&#10;&#10;Automatisch generierte Beschreibung">
            <a:extLst>
              <a:ext uri="{FF2B5EF4-FFF2-40B4-BE49-F238E27FC236}">
                <a16:creationId xmlns:a16="http://schemas.microsoft.com/office/drawing/2014/main" id="{F571D755-AD41-2866-5383-BCFA99292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7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494"/>
    </mc:Choice>
    <mc:Fallback xmlns="">
      <p:transition spd="slow" advTm="1944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Selbstorganosation – </a:t>
            </a:r>
            <a:r>
              <a:rPr lang="de-CH" dirty="0" err="1"/>
              <a:t>selbstregulation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Vorbilder, die imitieren werden können.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Einstiegshilfe durch Anfangen (durch Lehrperson oder Pultnachbarkind) einer Aufgabe.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Wahrnehmungskanalisation bei Reizüberflutung (da Schmerzreize nicht gemeinhin als optimal angesehen werden, könnten hier stattdessen auch Kopfhörer mit dienlicher Musik eingesetzt werden).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Rückzug auf Toilette.</a:t>
            </a:r>
          </a:p>
          <a:p>
            <a:pPr>
              <a:lnSpc>
                <a:spcPct val="150000"/>
              </a:lnSpc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15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Selbstorganisation – </a:t>
            </a:r>
            <a:r>
              <a:rPr lang="de-CH" dirty="0" err="1"/>
              <a:t>selbstregulation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 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Konkrete Strategien erarbeiten, die zur Anwendung kommen können, wenn kein Einstieg gefunden wird oder eine Aufgabe zu bewältigen scheint, z. B. (ev. zunächst schriftlich, wenn verinnerlicht im Kopf):</a:t>
            </a:r>
          </a:p>
          <a:p>
            <a:pPr marL="990575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Überblick verschaffen – was ist meine Aufgabe?</a:t>
            </a:r>
          </a:p>
          <a:p>
            <a:pPr marL="990575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Vorwissen aktivieren – habe ich schon Ähnliches gemacht?</a:t>
            </a:r>
          </a:p>
          <a:p>
            <a:pPr marL="990575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Teilschritte durchdenken – was muss ich alles tun, um zum Ziel zu kommen?</a:t>
            </a:r>
          </a:p>
          <a:p>
            <a:pPr marL="990575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Teilschritte ordnen – welcher Schritt kommt wann? Wo beginne ich?</a:t>
            </a:r>
          </a:p>
          <a:p>
            <a:pPr marL="990575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Material zusammenstellen – Was brauche ich alles und für welchen Teilschritt brauche ich was?</a:t>
            </a:r>
          </a:p>
          <a:p>
            <a:pPr marL="990575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Aufgabe bearbeiten – Schritt für Schritt!</a:t>
            </a:r>
          </a:p>
          <a:p>
            <a:pPr marL="990575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Aufgabe überprüfen – Habe ich alles so gemacht, wie ich es wollte?</a:t>
            </a:r>
          </a:p>
          <a:p>
            <a:pPr marL="990575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Aufgabe abschliessen</a:t>
            </a:r>
          </a:p>
        </p:txBody>
      </p:sp>
    </p:spTree>
    <p:extLst>
      <p:ext uri="{BB962C8B-B14F-4D97-AF65-F5344CB8AC3E}">
        <p14:creationId xmlns:p14="http://schemas.microsoft.com/office/powerpoint/2010/main" val="232724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Selbstorganisation – </a:t>
            </a:r>
            <a:r>
              <a:rPr lang="de-CH" dirty="0" err="1"/>
              <a:t>selbstregulation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72992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 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Erarbeiten eines Plans zur Früherkennung von Anspannung und möglichen Wegen zur Beruhigung der Situation, z.B. Ampelprinzip:</a:t>
            </a:r>
          </a:p>
          <a:p>
            <a:pPr marL="990575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Grün: Ich bin recht entspannt, kann mich konzentrieren, weiss, was ich zu tun habe 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Situation kann so weitergehen.</a:t>
            </a:r>
          </a:p>
          <a:p>
            <a:pPr marL="990575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Orange: Ich merke erste Anzeichen der Anspannung (körperliche Unruhe, Zähneknirschen, Fingerschnippen, Fingerpressen usw.) </a:t>
            </a: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Einen ruhigen Ort aufsuchen, Spannungsabbau durch entspannende Handlungen (Würfelzeichnen, Auf- und Abgehen usw.).</a:t>
            </a:r>
          </a:p>
          <a:p>
            <a:pPr marL="990575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Rot: Es wird alles zu viel, ich bekomme entweder nicht mehr mit, was um mich herum geschieht, flüchte planlos aus der Situation und/ oder richte verspürte Wut gegen mich </a:t>
            </a: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Zu vermeidende Stufe, falls dies nicht möglich war, spätestens jetzt aus der Situation raus und einen ruhigen, geschützten Ort aufsuchen, Spannungsabbau.</a:t>
            </a:r>
          </a:p>
        </p:txBody>
      </p:sp>
    </p:spTree>
    <p:extLst>
      <p:ext uri="{BB962C8B-B14F-4D97-AF65-F5344CB8AC3E}">
        <p14:creationId xmlns:p14="http://schemas.microsoft.com/office/powerpoint/2010/main" val="170850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Selbstorganisation – </a:t>
            </a:r>
            <a:r>
              <a:rPr lang="de-CH" dirty="0" err="1"/>
              <a:t>selbstregulation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 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Eigenes Wissen um die Notwendigkeit und Vorteile regulierender Handlungen und Sequenzen (Zeichnen, Bewegung, beruhigende/ kanalisierende Materialien).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Akzeptanz notwendiger regulierender Handlungen durch Lehrpersonen.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Rückzugsmöglichkeiten mit entsprechender Einrichtung (z.B. Sitzsack, Nische, Gehörschutz,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Abdunkelungsmöglichkeit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 usw.).</a:t>
            </a:r>
          </a:p>
        </p:txBody>
      </p:sp>
    </p:spTree>
    <p:extLst>
      <p:ext uri="{BB962C8B-B14F-4D97-AF65-F5344CB8AC3E}">
        <p14:creationId xmlns:p14="http://schemas.microsoft.com/office/powerpoint/2010/main" val="33696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Breitbild</PresentationFormat>
  <Paragraphs>30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Selbstorganosation – selbstregulation </vt:lpstr>
      <vt:lpstr>Selbstorganisation – selbstregulation </vt:lpstr>
      <vt:lpstr>Selbstorganisation – selbstregulation </vt:lpstr>
      <vt:lpstr>Selbstorganisation – selbstregulation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2023-06-06T07:55:20Z</dcterms:created>
  <dcterms:modified xsi:type="dcterms:W3CDTF">2024-02-26T13:04:44Z</dcterms:modified>
</cp:coreProperties>
</file>