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95" r:id="rId2"/>
    <p:sldId id="401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81E13-4435-436C-BFCF-88044710401F}" v="8" dt="2023-11-06T10:09:53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5EC3B811-D52A-4E9D-A7F9-B7C38BFBFF71}"/>
    <pc:docChg chg="modSld">
      <pc:chgData name="Sieger, Fabienne" userId="7f575595-508d-48eb-9f91-649ad79076b3" providerId="ADAL" clId="{5EC3B811-D52A-4E9D-A7F9-B7C38BFBFF71}" dt="2023-09-15T12:16:29.174" v="8" actId="20577"/>
      <pc:docMkLst>
        <pc:docMk/>
      </pc:docMkLst>
      <pc:sldChg chg="modSp mod">
        <pc:chgData name="Sieger, Fabienne" userId="7f575595-508d-48eb-9f91-649ad79076b3" providerId="ADAL" clId="{5EC3B811-D52A-4E9D-A7F9-B7C38BFBFF71}" dt="2023-09-15T12:16:10.850" v="1" actId="692"/>
        <pc:sldMkLst>
          <pc:docMk/>
          <pc:sldMk cId="661000591" sldId="395"/>
        </pc:sldMkLst>
        <pc:picChg chg="mod">
          <ac:chgData name="Sieger, Fabienne" userId="7f575595-508d-48eb-9f91-649ad79076b3" providerId="ADAL" clId="{5EC3B811-D52A-4E9D-A7F9-B7C38BFBFF71}" dt="2023-09-15T12:16:10.850" v="1" actId="692"/>
          <ac:picMkLst>
            <pc:docMk/>
            <pc:sldMk cId="661000591" sldId="395"/>
            <ac:picMk id="4" creationId="{7BF1B27B-25F5-4C67-53EA-774FDC6F763C}"/>
          </ac:picMkLst>
        </pc:picChg>
      </pc:sldChg>
      <pc:sldChg chg="modSp">
        <pc:chgData name="Sieger, Fabienne" userId="7f575595-508d-48eb-9f91-649ad79076b3" providerId="ADAL" clId="{5EC3B811-D52A-4E9D-A7F9-B7C38BFBFF71}" dt="2023-09-15T12:16:29.174" v="8" actId="20577"/>
        <pc:sldMkLst>
          <pc:docMk/>
          <pc:sldMk cId="1036276037" sldId="401"/>
        </pc:sldMkLst>
        <pc:spChg chg="mod">
          <ac:chgData name="Sieger, Fabienne" userId="7f575595-508d-48eb-9f91-649ad79076b3" providerId="ADAL" clId="{5EC3B811-D52A-4E9D-A7F9-B7C38BFBFF71}" dt="2023-09-15T12:16:29.174" v="8" actId="20577"/>
          <ac:spMkLst>
            <pc:docMk/>
            <pc:sldMk cId="1036276037" sldId="401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43AEFE51-A036-41C7-9AF1-9C44A6DA9571}"/>
    <pc:docChg chg="custSel modSld modMainMaster">
      <pc:chgData name="Sieger, Fabienne" userId="7f575595-508d-48eb-9f91-649ad79076b3" providerId="ADAL" clId="{43AEFE51-A036-41C7-9AF1-9C44A6DA9571}" dt="2023-07-04T07:09:50.003" v="37" actId="1076"/>
      <pc:docMkLst>
        <pc:docMk/>
      </pc:docMkLst>
      <pc:sldChg chg="addSp delSp modSp mod modTransition modAnim">
        <pc:chgData name="Sieger, Fabienne" userId="7f575595-508d-48eb-9f91-649ad79076b3" providerId="ADAL" clId="{43AEFE51-A036-41C7-9AF1-9C44A6DA9571}" dt="2023-07-04T07:09:50.003" v="37" actId="1076"/>
        <pc:sldMkLst>
          <pc:docMk/>
          <pc:sldMk cId="661000591" sldId="395"/>
        </pc:sldMkLst>
        <pc:spChg chg="mod">
          <ac:chgData name="Sieger, Fabienne" userId="7f575595-508d-48eb-9f91-649ad79076b3" providerId="ADAL" clId="{43AEFE51-A036-41C7-9AF1-9C44A6DA9571}" dt="2023-07-04T07:09:18.284" v="32" actId="20577"/>
          <ac:spMkLst>
            <pc:docMk/>
            <pc:sldMk cId="661000591" sldId="395"/>
            <ac:spMk id="2" creationId="{D095B0D6-827E-4F4E-95A2-CED2F78679C8}"/>
          </ac:spMkLst>
        </pc:spChg>
        <pc:picChg chg="add del mod">
          <ac:chgData name="Sieger, Fabienne" userId="7f575595-508d-48eb-9f91-649ad79076b3" providerId="ADAL" clId="{43AEFE51-A036-41C7-9AF1-9C44A6DA9571}" dt="2023-06-20T07:39:28.551" v="17"/>
          <ac:picMkLst>
            <pc:docMk/>
            <pc:sldMk cId="661000591" sldId="395"/>
            <ac:picMk id="3" creationId="{84156289-5B02-C94C-4192-EF5DD395B873}"/>
          </ac:picMkLst>
        </pc:picChg>
        <pc:picChg chg="add del mod">
          <ac:chgData name="Sieger, Fabienne" userId="7f575595-508d-48eb-9f91-649ad79076b3" providerId="ADAL" clId="{43AEFE51-A036-41C7-9AF1-9C44A6DA9571}" dt="2023-06-20T07:13:35.486" v="5"/>
          <ac:picMkLst>
            <pc:docMk/>
            <pc:sldMk cId="661000591" sldId="395"/>
            <ac:picMk id="3" creationId="{8AFC508A-773A-FF52-514C-163B69D125D8}"/>
          </ac:picMkLst>
        </pc:picChg>
        <pc:picChg chg="add mod">
          <ac:chgData name="Sieger, Fabienne" userId="7f575595-508d-48eb-9f91-649ad79076b3" providerId="ADAL" clId="{43AEFE51-A036-41C7-9AF1-9C44A6DA9571}" dt="2023-07-04T07:09:50.003" v="37" actId="1076"/>
          <ac:picMkLst>
            <pc:docMk/>
            <pc:sldMk cId="661000591" sldId="395"/>
            <ac:picMk id="4" creationId="{7BF1B27B-25F5-4C67-53EA-774FDC6F763C}"/>
          </ac:picMkLst>
        </pc:picChg>
        <pc:picChg chg="add del mod">
          <ac:chgData name="Sieger, Fabienne" userId="7f575595-508d-48eb-9f91-649ad79076b3" providerId="ADAL" clId="{43AEFE51-A036-41C7-9AF1-9C44A6DA9571}" dt="2023-06-20T07:40:35.845" v="19"/>
          <ac:picMkLst>
            <pc:docMk/>
            <pc:sldMk cId="661000591" sldId="395"/>
            <ac:picMk id="4" creationId="{A07E2087-37FF-0DA2-FEF9-C64DF3E97E16}"/>
          </ac:picMkLst>
        </pc:picChg>
        <pc:picChg chg="add del mod">
          <ac:chgData name="Sieger, Fabienne" userId="7f575595-508d-48eb-9f91-649ad79076b3" providerId="ADAL" clId="{43AEFE51-A036-41C7-9AF1-9C44A6DA9571}" dt="2023-06-20T07:14:27.995" v="7"/>
          <ac:picMkLst>
            <pc:docMk/>
            <pc:sldMk cId="661000591" sldId="395"/>
            <ac:picMk id="4" creationId="{BA4E75FD-35EF-5A79-0891-1DD68F193270}"/>
          </ac:picMkLst>
        </pc:picChg>
        <pc:picChg chg="add del mod">
          <ac:chgData name="Sieger, Fabienne" userId="7f575595-508d-48eb-9f91-649ad79076b3" providerId="ADAL" clId="{43AEFE51-A036-41C7-9AF1-9C44A6DA9571}" dt="2023-06-20T07:42:28.424" v="21"/>
          <ac:picMkLst>
            <pc:docMk/>
            <pc:sldMk cId="661000591" sldId="395"/>
            <ac:picMk id="5" creationId="{4B621D59-C1E0-03A0-C415-77A5DD1DF437}"/>
          </ac:picMkLst>
        </pc:picChg>
        <pc:picChg chg="add del mod">
          <ac:chgData name="Sieger, Fabienne" userId="7f575595-508d-48eb-9f91-649ad79076b3" providerId="ADAL" clId="{43AEFE51-A036-41C7-9AF1-9C44A6DA9571}" dt="2023-06-20T07:17:08.084" v="9"/>
          <ac:picMkLst>
            <pc:docMk/>
            <pc:sldMk cId="661000591" sldId="395"/>
            <ac:picMk id="5" creationId="{99E3AFF1-3EF3-377C-3A56-CBFB93BEDD07}"/>
          </ac:picMkLst>
        </pc:picChg>
        <pc:picChg chg="add del mod">
          <ac:chgData name="Sieger, Fabienne" userId="7f575595-508d-48eb-9f91-649ad79076b3" providerId="ADAL" clId="{43AEFE51-A036-41C7-9AF1-9C44A6DA9571}" dt="2023-06-20T07:20:50.794" v="11"/>
          <ac:picMkLst>
            <pc:docMk/>
            <pc:sldMk cId="661000591" sldId="395"/>
            <ac:picMk id="6" creationId="{EA42C134-9A06-A02D-9EA6-73BF35A09EF3}"/>
          </ac:picMkLst>
        </pc:picChg>
        <pc:picChg chg="add mod">
          <ac:chgData name="Sieger, Fabienne" userId="7f575595-508d-48eb-9f91-649ad79076b3" providerId="ADAL" clId="{43AEFE51-A036-41C7-9AF1-9C44A6DA9571}" dt="2023-06-20T07:44:39.992" v="22"/>
          <ac:picMkLst>
            <pc:docMk/>
            <pc:sldMk cId="661000591" sldId="395"/>
            <ac:picMk id="6" creationId="{F2FD78DD-2E1C-613E-1E9C-ED9FC827CE59}"/>
          </ac:picMkLst>
        </pc:picChg>
        <pc:picChg chg="add del mod">
          <ac:chgData name="Sieger, Fabienne" userId="7f575595-508d-48eb-9f91-649ad79076b3" providerId="ADAL" clId="{43AEFE51-A036-41C7-9AF1-9C44A6DA9571}" dt="2023-06-20T07:23:50.980" v="13"/>
          <ac:picMkLst>
            <pc:docMk/>
            <pc:sldMk cId="661000591" sldId="395"/>
            <ac:picMk id="7" creationId="{C873E3AE-E608-3523-BB6E-28AE6BFBA161}"/>
          </ac:picMkLst>
        </pc:picChg>
        <pc:picChg chg="add del mod">
          <ac:chgData name="Sieger, Fabienne" userId="7f575595-508d-48eb-9f91-649ad79076b3" providerId="ADAL" clId="{43AEFE51-A036-41C7-9AF1-9C44A6DA9571}" dt="2023-06-20T07:25:10.295" v="15"/>
          <ac:picMkLst>
            <pc:docMk/>
            <pc:sldMk cId="661000591" sldId="395"/>
            <ac:picMk id="8" creationId="{F40C6C2F-35AE-5DC6-FD8F-6DF40EEE6E0E}"/>
          </ac:picMkLst>
        </pc:picChg>
      </pc:sldChg>
      <pc:sldChg chg="modSp modTransition">
        <pc:chgData name="Sieger, Fabienne" userId="7f575595-508d-48eb-9f91-649ad79076b3" providerId="ADAL" clId="{43AEFE51-A036-41C7-9AF1-9C44A6DA9571}" dt="2023-06-20T07:42:28.424" v="21"/>
        <pc:sldMkLst>
          <pc:docMk/>
          <pc:sldMk cId="1036276037" sldId="401"/>
        </pc:sldMkLst>
        <pc:spChg chg="mod">
          <ac:chgData name="Sieger, Fabienne" userId="7f575595-508d-48eb-9f91-649ad79076b3" providerId="ADAL" clId="{43AEFE51-A036-41C7-9AF1-9C44A6DA9571}" dt="2023-06-20T07:12:08.063" v="3" actId="255"/>
          <ac:spMkLst>
            <pc:docMk/>
            <pc:sldMk cId="1036276037" sldId="401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43AEFE51-A036-41C7-9AF1-9C44A6DA9571}" dt="2023-06-20T07:11:45.010" v="1" actId="478"/>
        <pc:sldMasterMkLst>
          <pc:docMk/>
          <pc:sldMasterMk cId="620835257" sldId="2147483660"/>
        </pc:sldMasterMkLst>
        <pc:spChg chg="mod">
          <ac:chgData name="Sieger, Fabienne" userId="7f575595-508d-48eb-9f91-649ad79076b3" providerId="ADAL" clId="{43AEFE51-A036-41C7-9AF1-9C44A6DA9571}" dt="2023-06-20T07:11:39.613" v="0"/>
          <ac:spMkLst>
            <pc:docMk/>
            <pc:sldMasterMk cId="620835257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43AEFE51-A036-41C7-9AF1-9C44A6DA9571}" dt="2023-06-20T07:11:45.010" v="1" actId="478"/>
          <ac:spMkLst>
            <pc:docMk/>
            <pc:sldMasterMk cId="620835257" sldId="2147483660"/>
            <ac:spMk id="9" creationId="{DAAB8E7E-A581-4304-B52F-9DAE88D9503C}"/>
          </ac:spMkLst>
        </pc:spChg>
      </pc:sldMasterChg>
    </pc:docChg>
  </pc:docChgLst>
  <pc:docChgLst>
    <pc:chgData name="Städler, Judith" userId="b75518b6-4434-4a1d-b498-c215ef793353" providerId="ADAL" clId="{9AC81E13-4435-436C-BFCF-88044710401F}"/>
    <pc:docChg chg="modSld">
      <pc:chgData name="Städler, Judith" userId="b75518b6-4434-4a1d-b498-c215ef793353" providerId="ADAL" clId="{9AC81E13-4435-436C-BFCF-88044710401F}" dt="2023-11-06T10:09:53.113" v="8" actId="20577"/>
      <pc:docMkLst>
        <pc:docMk/>
      </pc:docMkLst>
      <pc:sldChg chg="modSp mod">
        <pc:chgData name="Städler, Judith" userId="b75518b6-4434-4a1d-b498-c215ef793353" providerId="ADAL" clId="{9AC81E13-4435-436C-BFCF-88044710401F}" dt="2023-11-06T10:09:11.425" v="0" actId="115"/>
        <pc:sldMkLst>
          <pc:docMk/>
          <pc:sldMk cId="661000591" sldId="395"/>
        </pc:sldMkLst>
        <pc:spChg chg="mod">
          <ac:chgData name="Städler, Judith" userId="b75518b6-4434-4a1d-b498-c215ef793353" providerId="ADAL" clId="{9AC81E13-4435-436C-BFCF-88044710401F}" dt="2023-11-06T10:09:11.425" v="0" actId="115"/>
          <ac:spMkLst>
            <pc:docMk/>
            <pc:sldMk cId="661000591" sldId="395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9AC81E13-4435-436C-BFCF-88044710401F}" dt="2023-11-06T10:09:53.113" v="8" actId="20577"/>
        <pc:sldMkLst>
          <pc:docMk/>
          <pc:sldMk cId="1036276037" sldId="401"/>
        </pc:sldMkLst>
        <pc:spChg chg="mod">
          <ac:chgData name="Städler, Judith" userId="b75518b6-4434-4a1d-b498-c215ef793353" providerId="ADAL" clId="{9AC81E13-4435-436C-BFCF-88044710401F}" dt="2023-11-06T10:09:53.113" v="8" actId="20577"/>
          <ac:spMkLst>
            <pc:docMk/>
            <pc:sldMk cId="1036276037" sldId="40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991AE-E146-4AAA-BD76-FCD3C639057F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F4C17-17DC-4CE6-A4CC-F86FA576BCB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5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F4C17-17DC-4CE6-A4CC-F86FA576BCB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77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427051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3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864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74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850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79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3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Soziales und Peerbeziehungen</a:t>
            </a:r>
          </a:p>
          <a:p>
            <a:pPr algn="ctr"/>
            <a:r>
              <a:rPr lang="de-CH" dirty="0">
                <a:latin typeface="+mj-lt"/>
              </a:rPr>
              <a:t>Freizeit und </a:t>
            </a:r>
            <a:r>
              <a:rPr lang="de-CH" dirty="0" err="1">
                <a:latin typeface="+mj-lt"/>
              </a:rPr>
              <a:t>regeneration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draußen, Gelände, Pflanze, Grün enthält.&#10;&#10;Automatisch generierte Beschreibung">
            <a:extLst>
              <a:ext uri="{FF2B5EF4-FFF2-40B4-BE49-F238E27FC236}">
                <a16:creationId xmlns:a16="http://schemas.microsoft.com/office/drawing/2014/main" id="{7BF1B27B-25F5-4C67-53EA-774FDC6F7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7800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610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65"/>
    </mc:Choice>
    <mc:Fallback xmlns="">
      <p:transition spd="slow" advTm="1191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Soziales und </a:t>
            </a:r>
            <a:r>
              <a:rPr lang="de-CH" dirty="0" err="1"/>
              <a:t>peerbeziehungen</a:t>
            </a:r>
            <a:r>
              <a:rPr lang="de-CH" dirty="0"/>
              <a:t> – </a:t>
            </a:r>
            <a:r>
              <a:rPr lang="de-CH" dirty="0" err="1"/>
              <a:t>freizeitgestaltung</a:t>
            </a:r>
            <a:r>
              <a:rPr lang="de-CH" dirty="0"/>
              <a:t> &amp; </a:t>
            </a:r>
            <a:r>
              <a:rPr lang="de-CH" dirty="0" err="1"/>
              <a:t>regeneration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Regenerierungsphasen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 nach der Schule und ausserschulischen Sozialkontakten.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Zeitlich begrenzter, themenbezogener Aktivismus.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Internetzugang und die Entdeckung von themenspezifischen Diskussionsplattformen.</a:t>
            </a:r>
          </a:p>
          <a:p>
            <a:pPr>
              <a:lnSpc>
                <a:spcPct val="150000"/>
              </a:lnSpc>
            </a:pP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Regenerierungsphasen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, Rückzugsmöglichkeit nach Bedarf auch in der Schule.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Niederschwelliges Angebot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begleiteter Interessensgemeinschaften.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57189" algn="just">
              <a:lnSpc>
                <a:spcPct val="150000"/>
              </a:lnSpc>
              <a:buFont typeface="Syntax LT Std"/>
              <a:buChar char="·"/>
            </a:pPr>
            <a:endParaRPr lang="de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Breitbild</PresentationFormat>
  <Paragraphs>12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Soziales und peerbeziehungen – freizeitgestaltung &amp; regeneration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2023-06-06T08:06:22Z</dcterms:created>
  <dcterms:modified xsi:type="dcterms:W3CDTF">2024-02-26T13:05:08Z</dcterms:modified>
</cp:coreProperties>
</file>