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97" r:id="rId2"/>
    <p:sldId id="405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0F943C-042F-467A-9898-6DBB21A1FED2}" v="6" dt="2023-11-06T10:12:37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er, Fabienne" userId="7f575595-508d-48eb-9f91-649ad79076b3" providerId="ADAL" clId="{8716264E-0FC4-4432-9B7E-C720C6B6F073}"/>
    <pc:docChg chg="custSel modSld modMainMaster">
      <pc:chgData name="Sieger, Fabienne" userId="7f575595-508d-48eb-9f91-649ad79076b3" providerId="ADAL" clId="{8716264E-0FC4-4432-9B7E-C720C6B6F073}" dt="2023-07-04T08:02:19.263" v="25" actId="1076"/>
      <pc:docMkLst>
        <pc:docMk/>
      </pc:docMkLst>
      <pc:sldChg chg="addSp delSp modSp mod modTransition modAnim">
        <pc:chgData name="Sieger, Fabienne" userId="7f575595-508d-48eb-9f91-649ad79076b3" providerId="ADAL" clId="{8716264E-0FC4-4432-9B7E-C720C6B6F073}" dt="2023-07-04T08:02:19.263" v="25" actId="1076"/>
        <pc:sldMkLst>
          <pc:docMk/>
          <pc:sldMk cId="938262333" sldId="397"/>
        </pc:sldMkLst>
        <pc:picChg chg="add del mod">
          <ac:chgData name="Sieger, Fabienne" userId="7f575595-508d-48eb-9f91-649ad79076b3" providerId="ADAL" clId="{8716264E-0FC4-4432-9B7E-C720C6B6F073}" dt="2023-06-20T07:48:08.855" v="5"/>
          <ac:picMkLst>
            <pc:docMk/>
            <pc:sldMk cId="938262333" sldId="397"/>
            <ac:picMk id="3" creationId="{66896D01-2C2D-E603-AEDA-B019FC0EEBC9}"/>
          </ac:picMkLst>
        </pc:picChg>
        <pc:picChg chg="add del mod">
          <ac:chgData name="Sieger, Fabienne" userId="7f575595-508d-48eb-9f91-649ad79076b3" providerId="ADAL" clId="{8716264E-0FC4-4432-9B7E-C720C6B6F073}" dt="2023-06-20T07:48:50.049" v="7"/>
          <ac:picMkLst>
            <pc:docMk/>
            <pc:sldMk cId="938262333" sldId="397"/>
            <ac:picMk id="4" creationId="{9931FFDE-1452-05E5-8AAF-29171F9E2717}"/>
          </ac:picMkLst>
        </pc:picChg>
        <pc:picChg chg="add mod">
          <ac:chgData name="Sieger, Fabienne" userId="7f575595-508d-48eb-9f91-649ad79076b3" providerId="ADAL" clId="{8716264E-0FC4-4432-9B7E-C720C6B6F073}" dt="2023-07-04T08:02:19.263" v="25" actId="1076"/>
          <ac:picMkLst>
            <pc:docMk/>
            <pc:sldMk cId="938262333" sldId="397"/>
            <ac:picMk id="4" creationId="{A3583E3E-65B7-783D-6E0E-34A34ADB0038}"/>
          </ac:picMkLst>
        </pc:picChg>
        <pc:picChg chg="add del mod">
          <ac:chgData name="Sieger, Fabienne" userId="7f575595-508d-48eb-9f91-649ad79076b3" providerId="ADAL" clId="{8716264E-0FC4-4432-9B7E-C720C6B6F073}" dt="2023-06-20T07:49:25.562" v="9"/>
          <ac:picMkLst>
            <pc:docMk/>
            <pc:sldMk cId="938262333" sldId="397"/>
            <ac:picMk id="5" creationId="{53162E3F-FA57-FA20-D1D7-75FE1876F4A4}"/>
          </ac:picMkLst>
        </pc:picChg>
        <pc:picChg chg="add del mod">
          <ac:chgData name="Sieger, Fabienne" userId="7f575595-508d-48eb-9f91-649ad79076b3" providerId="ADAL" clId="{8716264E-0FC4-4432-9B7E-C720C6B6F073}" dt="2023-06-20T07:50:38.652" v="11"/>
          <ac:picMkLst>
            <pc:docMk/>
            <pc:sldMk cId="938262333" sldId="397"/>
            <ac:picMk id="6" creationId="{BDD24E3C-C819-377A-B9CB-8AA7B6F8AA0D}"/>
          </ac:picMkLst>
        </pc:picChg>
        <pc:picChg chg="add del mod">
          <ac:chgData name="Sieger, Fabienne" userId="7f575595-508d-48eb-9f91-649ad79076b3" providerId="ADAL" clId="{8716264E-0FC4-4432-9B7E-C720C6B6F073}" dt="2023-06-20T07:52:06.437" v="13"/>
          <ac:picMkLst>
            <pc:docMk/>
            <pc:sldMk cId="938262333" sldId="397"/>
            <ac:picMk id="7" creationId="{11523E00-4B8D-ECEA-B876-6B39AA0E1307}"/>
          </ac:picMkLst>
        </pc:picChg>
        <pc:picChg chg="add del mod">
          <ac:chgData name="Sieger, Fabienne" userId="7f575595-508d-48eb-9f91-649ad79076b3" providerId="ADAL" clId="{8716264E-0FC4-4432-9B7E-C720C6B6F073}" dt="2023-06-20T07:59:49.785" v="15"/>
          <ac:picMkLst>
            <pc:docMk/>
            <pc:sldMk cId="938262333" sldId="397"/>
            <ac:picMk id="8" creationId="{09B8C665-C48E-B0CC-CB79-DBFFCDD5FBEE}"/>
          </ac:picMkLst>
        </pc:picChg>
        <pc:picChg chg="add del mod">
          <ac:chgData name="Sieger, Fabienne" userId="7f575595-508d-48eb-9f91-649ad79076b3" providerId="ADAL" clId="{8716264E-0FC4-4432-9B7E-C720C6B6F073}" dt="2023-06-20T08:02:06.296" v="17"/>
          <ac:picMkLst>
            <pc:docMk/>
            <pc:sldMk cId="938262333" sldId="397"/>
            <ac:picMk id="9" creationId="{27418245-5C96-4331-52A4-AA10BEF27F52}"/>
          </ac:picMkLst>
        </pc:picChg>
        <pc:picChg chg="add del mod">
          <ac:chgData name="Sieger, Fabienne" userId="7f575595-508d-48eb-9f91-649ad79076b3" providerId="ADAL" clId="{8716264E-0FC4-4432-9B7E-C720C6B6F073}" dt="2023-06-20T08:02:45.475" v="19"/>
          <ac:picMkLst>
            <pc:docMk/>
            <pc:sldMk cId="938262333" sldId="397"/>
            <ac:picMk id="10" creationId="{D59B891D-5739-8256-2327-0E0B30183924}"/>
          </ac:picMkLst>
        </pc:picChg>
        <pc:picChg chg="add mod">
          <ac:chgData name="Sieger, Fabienne" userId="7f575595-508d-48eb-9f91-649ad79076b3" providerId="ADAL" clId="{8716264E-0FC4-4432-9B7E-C720C6B6F073}" dt="2023-06-20T08:09:23.526" v="20"/>
          <ac:picMkLst>
            <pc:docMk/>
            <pc:sldMk cId="938262333" sldId="397"/>
            <ac:picMk id="11" creationId="{E8F7A6A8-A2F3-F885-0C7F-7ED6E20EA85A}"/>
          </ac:picMkLst>
        </pc:picChg>
      </pc:sldChg>
      <pc:sldChg chg="modSp modTransition">
        <pc:chgData name="Sieger, Fabienne" userId="7f575595-508d-48eb-9f91-649ad79076b3" providerId="ADAL" clId="{8716264E-0FC4-4432-9B7E-C720C6B6F073}" dt="2023-06-20T08:02:45.475" v="19"/>
        <pc:sldMkLst>
          <pc:docMk/>
          <pc:sldMk cId="980066416" sldId="405"/>
        </pc:sldMkLst>
        <pc:spChg chg="mod">
          <ac:chgData name="Sieger, Fabienne" userId="7f575595-508d-48eb-9f91-649ad79076b3" providerId="ADAL" clId="{8716264E-0FC4-4432-9B7E-C720C6B6F073}" dt="2023-06-20T07:45:49.751" v="3" actId="255"/>
          <ac:spMkLst>
            <pc:docMk/>
            <pc:sldMk cId="980066416" sldId="405"/>
            <ac:spMk id="4" creationId="{00000000-0000-0000-0000-000000000000}"/>
          </ac:spMkLst>
        </pc:spChg>
      </pc:sldChg>
      <pc:sldMasterChg chg="delSp modSp mod">
        <pc:chgData name="Sieger, Fabienne" userId="7f575595-508d-48eb-9f91-649ad79076b3" providerId="ADAL" clId="{8716264E-0FC4-4432-9B7E-C720C6B6F073}" dt="2023-06-20T07:45:37.317" v="1" actId="478"/>
        <pc:sldMasterMkLst>
          <pc:docMk/>
          <pc:sldMasterMk cId="108729471" sldId="2147483660"/>
        </pc:sldMasterMkLst>
        <pc:spChg chg="mod">
          <ac:chgData name="Sieger, Fabienne" userId="7f575595-508d-48eb-9f91-649ad79076b3" providerId="ADAL" clId="{8716264E-0FC4-4432-9B7E-C720C6B6F073}" dt="2023-06-20T07:45:33.766" v="0"/>
          <ac:spMkLst>
            <pc:docMk/>
            <pc:sldMasterMk cId="108729471" sldId="2147483660"/>
            <ac:spMk id="2" creationId="{00000000-0000-0000-0000-000000000000}"/>
          </ac:spMkLst>
        </pc:spChg>
        <pc:spChg chg="del">
          <ac:chgData name="Sieger, Fabienne" userId="7f575595-508d-48eb-9f91-649ad79076b3" providerId="ADAL" clId="{8716264E-0FC4-4432-9B7E-C720C6B6F073}" dt="2023-06-20T07:45:37.317" v="1" actId="478"/>
          <ac:spMkLst>
            <pc:docMk/>
            <pc:sldMasterMk cId="108729471" sldId="2147483660"/>
            <ac:spMk id="9" creationId="{DAAB8E7E-A581-4304-B52F-9DAE88D9503C}"/>
          </ac:spMkLst>
        </pc:spChg>
      </pc:sldMasterChg>
    </pc:docChg>
  </pc:docChgLst>
  <pc:docChgLst>
    <pc:chgData name="Städler, Judith" userId="b75518b6-4434-4a1d-b498-c215ef793353" providerId="ADAL" clId="{A10F943C-042F-467A-9898-6DBB21A1FED2}"/>
    <pc:docChg chg="modSld">
      <pc:chgData name="Städler, Judith" userId="b75518b6-4434-4a1d-b498-c215ef793353" providerId="ADAL" clId="{A10F943C-042F-467A-9898-6DBB21A1FED2}" dt="2023-11-06T10:12:37.967" v="6" actId="20577"/>
      <pc:docMkLst>
        <pc:docMk/>
      </pc:docMkLst>
      <pc:sldChg chg="modSp mod">
        <pc:chgData name="Städler, Judith" userId="b75518b6-4434-4a1d-b498-c215ef793353" providerId="ADAL" clId="{A10F943C-042F-467A-9898-6DBB21A1FED2}" dt="2023-11-06T10:11:38.285" v="0" actId="115"/>
        <pc:sldMkLst>
          <pc:docMk/>
          <pc:sldMk cId="938262333" sldId="397"/>
        </pc:sldMkLst>
        <pc:spChg chg="mod">
          <ac:chgData name="Städler, Judith" userId="b75518b6-4434-4a1d-b498-c215ef793353" providerId="ADAL" clId="{A10F943C-042F-467A-9898-6DBB21A1FED2}" dt="2023-11-06T10:11:38.285" v="0" actId="115"/>
          <ac:spMkLst>
            <pc:docMk/>
            <pc:sldMk cId="938262333" sldId="397"/>
            <ac:spMk id="2" creationId="{D095B0D6-827E-4F4E-95A2-CED2F78679C8}"/>
          </ac:spMkLst>
        </pc:spChg>
      </pc:sldChg>
      <pc:sldChg chg="modSp">
        <pc:chgData name="Städler, Judith" userId="b75518b6-4434-4a1d-b498-c215ef793353" providerId="ADAL" clId="{A10F943C-042F-467A-9898-6DBB21A1FED2}" dt="2023-11-06T10:12:37.967" v="6" actId="20577"/>
        <pc:sldMkLst>
          <pc:docMk/>
          <pc:sldMk cId="980066416" sldId="405"/>
        </pc:sldMkLst>
        <pc:spChg chg="mod">
          <ac:chgData name="Städler, Judith" userId="b75518b6-4434-4a1d-b498-c215ef793353" providerId="ADAL" clId="{A10F943C-042F-467A-9898-6DBB21A1FED2}" dt="2023-11-06T10:12:37.967" v="6" actId="20577"/>
          <ac:spMkLst>
            <pc:docMk/>
            <pc:sldMk cId="980066416" sldId="405"/>
            <ac:spMk id="4" creationId="{00000000-0000-0000-0000-000000000000}"/>
          </ac:spMkLst>
        </pc:spChg>
      </pc:sldChg>
    </pc:docChg>
  </pc:docChgLst>
  <pc:docChgLst>
    <pc:chgData name="Sieger, Fabienne" userId="7f575595-508d-48eb-9f91-649ad79076b3" providerId="ADAL" clId="{9035E48C-AAAE-44A3-8121-994D41CE1F48}"/>
    <pc:docChg chg="modSld">
      <pc:chgData name="Sieger, Fabienne" userId="7f575595-508d-48eb-9f91-649ad79076b3" providerId="ADAL" clId="{9035E48C-AAAE-44A3-8121-994D41CE1F48}" dt="2023-09-15T12:20:01.300" v="16" actId="20577"/>
      <pc:docMkLst>
        <pc:docMk/>
      </pc:docMkLst>
      <pc:sldChg chg="modSp mod">
        <pc:chgData name="Sieger, Fabienne" userId="7f575595-508d-48eb-9f91-649ad79076b3" providerId="ADAL" clId="{9035E48C-AAAE-44A3-8121-994D41CE1F48}" dt="2023-09-15T12:19:04.956" v="1" actId="692"/>
        <pc:sldMkLst>
          <pc:docMk/>
          <pc:sldMk cId="938262333" sldId="397"/>
        </pc:sldMkLst>
        <pc:picChg chg="mod">
          <ac:chgData name="Sieger, Fabienne" userId="7f575595-508d-48eb-9f91-649ad79076b3" providerId="ADAL" clId="{9035E48C-AAAE-44A3-8121-994D41CE1F48}" dt="2023-09-15T12:19:04.956" v="1" actId="692"/>
          <ac:picMkLst>
            <pc:docMk/>
            <pc:sldMk cId="938262333" sldId="397"/>
            <ac:picMk id="4" creationId="{A3583E3E-65B7-783D-6E0E-34A34ADB0038}"/>
          </ac:picMkLst>
        </pc:picChg>
      </pc:sldChg>
      <pc:sldChg chg="modSp">
        <pc:chgData name="Sieger, Fabienne" userId="7f575595-508d-48eb-9f91-649ad79076b3" providerId="ADAL" clId="{9035E48C-AAAE-44A3-8121-994D41CE1F48}" dt="2023-09-15T12:20:01.300" v="16" actId="20577"/>
        <pc:sldMkLst>
          <pc:docMk/>
          <pc:sldMk cId="980066416" sldId="405"/>
        </pc:sldMkLst>
        <pc:spChg chg="mod">
          <ac:chgData name="Sieger, Fabienne" userId="7f575595-508d-48eb-9f91-649ad79076b3" providerId="ADAL" clId="{9035E48C-AAAE-44A3-8121-994D41CE1F48}" dt="2023-09-15T12:20:01.300" v="16" actId="20577"/>
          <ac:spMkLst>
            <pc:docMk/>
            <pc:sldMk cId="980066416" sldId="405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7" descr="BG.jpg"/>
          <p:cNvPicPr>
            <a:picLocks noChangeAspect="1"/>
          </p:cNvPicPr>
          <p:nvPr userDrawn="1"/>
        </p:nvPicPr>
        <p:blipFill rotWithShape="1">
          <a:blip r:embed="rId2"/>
          <a:srcRect t="17905" b="-17905"/>
          <a:stretch/>
        </p:blipFill>
        <p:spPr bwMode="auto">
          <a:xfrm>
            <a:off x="0" y="-48000"/>
            <a:ext cx="12192000" cy="84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3330" y="52391"/>
            <a:ext cx="274124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2708" y="1399051"/>
            <a:ext cx="10464800" cy="685800"/>
          </a:xfrm>
        </p:spPr>
        <p:txBody>
          <a:bodyPr anchor="b"/>
          <a:lstStyle>
            <a:lvl1pPr marL="0" indent="0">
              <a:buFont typeface="Times" charset="0"/>
              <a:buNone/>
              <a:defRPr sz="2267">
                <a:solidFill>
                  <a:srgbClr val="B8223F"/>
                </a:solidFill>
              </a:defRPr>
            </a:lvl1pPr>
          </a:lstStyle>
          <a:p>
            <a:pPr lvl="0"/>
            <a:r>
              <a:rPr lang="de-CH" noProof="0" dirty="0"/>
              <a:t>Datum (TT. Monat JJJJ)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708" y="2135500"/>
            <a:ext cx="10464800" cy="1869565"/>
          </a:xfrm>
        </p:spPr>
        <p:txBody>
          <a:bodyPr anchor="t"/>
          <a:lstStyle>
            <a:lvl1pPr>
              <a:lnSpc>
                <a:spcPct val="100000"/>
              </a:lnSpc>
              <a:defRPr sz="4133" b="1" u="sng" cap="all" baseline="0">
                <a:solidFill>
                  <a:schemeClr val="tx1"/>
                </a:solidFill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DE" noProof="0" dirty="0"/>
              <a:t>Titel</a:t>
            </a:r>
            <a:br>
              <a:rPr lang="de-DE" noProof="0" dirty="0"/>
            </a:br>
            <a:endParaRPr lang="de-CH" noProof="0" dirty="0"/>
          </a:p>
        </p:txBody>
      </p:sp>
      <p:pic>
        <p:nvPicPr>
          <p:cNvPr id="1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80310" y="-27384"/>
            <a:ext cx="2969684" cy="94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7" y="4055715"/>
            <a:ext cx="10464799" cy="525412"/>
          </a:xfrm>
        </p:spPr>
        <p:txBody>
          <a:bodyPr/>
          <a:lstStyle>
            <a:lvl1pPr>
              <a:buNone/>
              <a:defRPr sz="1467" b="1" baseline="0"/>
            </a:lvl1pPr>
          </a:lstStyle>
          <a:p>
            <a:pPr lvl="0"/>
            <a:r>
              <a:rPr lang="de-DE" dirty="0"/>
              <a:t>Vorname Name, Funktion</a:t>
            </a:r>
          </a:p>
        </p:txBody>
      </p:sp>
    </p:spTree>
    <p:extLst>
      <p:ext uri="{BB962C8B-B14F-4D97-AF65-F5344CB8AC3E}">
        <p14:creationId xmlns:p14="http://schemas.microsoft.com/office/powerpoint/2010/main" val="164739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mit ro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562708" y="452669"/>
            <a:ext cx="11068061" cy="392400"/>
          </a:xfrm>
          <a:prstGeom prst="rect">
            <a:avLst/>
          </a:prstGeom>
          <a:noFill/>
        </p:spPr>
        <p:txBody>
          <a:bodyPr wrap="none" lIns="103852" tIns="51927" rIns="103852" bIns="51927" rtlCol="0">
            <a:noAutofit/>
          </a:bodyPr>
          <a:lstStyle/>
          <a:p>
            <a:r>
              <a:rPr lang="de-CH" sz="2133" b="1" dirty="0">
                <a:latin typeface="+mj-lt"/>
              </a:rPr>
              <a:t>INHALT</a:t>
            </a:r>
            <a:endParaRPr lang="en-US" sz="2133" b="1" dirty="0">
              <a:latin typeface="+mj-lt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62708" y="1144800"/>
            <a:ext cx="11068061" cy="5180400"/>
          </a:xfrm>
        </p:spPr>
        <p:txBody>
          <a:bodyPr/>
          <a:lstStyle>
            <a:lvl1pPr marL="389438" indent="-389438">
              <a:buClr>
                <a:srgbClr val="B8223F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0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602000"/>
            <a:ext cx="10128739" cy="1198800"/>
          </a:xfrm>
        </p:spPr>
        <p:txBody>
          <a:bodyPr/>
          <a:lstStyle>
            <a:lvl1pPr marL="0" indent="0">
              <a:buNone/>
              <a:defRPr sz="4133" b="1" u="sng" cap="all" baseline="0"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CH" dirty="0" err="1"/>
              <a:t>TITel</a:t>
            </a:r>
            <a:r>
              <a:rPr lang="de-CH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1900728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218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Funktionierende Strategien und Hilfreiche Umstände in meiner Schulzeit: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(Sequenzen, in denen ich ungestört einer für mich entspannenden Tätigkeit nachgehen konnte)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575" lvl="1" indent="-380990" algn="just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Klar strukturierte Tagesabläufe waren Usus in meiner Familie, ebenso Ruhezeiten nach sozialen Anstrengungen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Was noch geholfen hätte: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Lehrerliches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(und eigenes) Wissen um die Faktoren, die mein unregelmässiges Leistungsprofil begünstigen (physische, psychische Prozesse), bzw. abmildern (quantitativ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, aber auch Wegnehmen von Druck und Schuldzuweisung)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Reduzierte Anforderungen und Aufschub bei anstehenden Arbeitsabgabeterminen bei Überlastung und begrenztem Energiepool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  <a:cs typeface="Times New Roman" panose="02020603050405020304" pitchFamily="18" charset="0"/>
              </a:rPr>
              <a:t>Allgemeines Verständnis innerhalb des Schulsystems für die prägnanten körperlichen und emotionalen Veränderungen und ihren Auswirkungen auf Konzentrations- und Leistungsprofil von Schüler:innen in der Pubertät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3484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Titel Folie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708" y="1143000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3"/>
          </p:nvPr>
        </p:nvSpPr>
        <p:spPr>
          <a:xfrm>
            <a:off x="6288022" y="1124744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12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260349"/>
            <a:ext cx="110665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2708" y="1143000"/>
            <a:ext cx="11066584" cy="490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583499" y="6408674"/>
            <a:ext cx="7488832" cy="24843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r>
              <a:rPr lang="de-CH" sz="933" b="0" kern="120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PHBern,</a:t>
            </a:r>
            <a:r>
              <a:rPr lang="de-CH" sz="933" b="0" kern="1200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 IHP, Heilpädagogische Fachberatung, Fabienne Sieger</a:t>
            </a:r>
            <a:endParaRPr lang="de-CH" sz="933" kern="1200" baseline="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4541" y="6405035"/>
            <a:ext cx="428887" cy="53556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indent="0" algn="r" defTabSz="1038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23FAC-0B9F-41EC-9B0F-03E365D511C9}" type="slidenum">
              <a:rPr lang="de-CH" sz="933" b="0" kern="1200" smtClean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pPr marL="0" marR="0" indent="0" algn="r" defTabSz="10385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933" b="0" kern="120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933" dirty="0">
              <a:latin typeface="+mj-lt"/>
            </a:endParaRPr>
          </a:p>
        </p:txBody>
      </p:sp>
      <p:pic>
        <p:nvPicPr>
          <p:cNvPr id="8" name="Bild 2" descr="Log_PHB_bordeau.jpg">
            <a:extLst>
              <a:ext uri="{FF2B5EF4-FFF2-40B4-BE49-F238E27FC236}">
                <a16:creationId xmlns:a16="http://schemas.microsoft.com/office/drawing/2014/main" id="{8FC70DB8-5392-435C-BA35-CCECEA5FAB3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648395" y="6176330"/>
            <a:ext cx="1920213" cy="61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62708" y="6196343"/>
            <a:ext cx="11066584" cy="8127"/>
          </a:xfrm>
          <a:prstGeom prst="line">
            <a:avLst/>
          </a:prstGeom>
          <a:noFill/>
          <a:ln w="3175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852" tIns="51927" rIns="103852" bIns="51927" anchor="ctr"/>
          <a:lstStyle/>
          <a:p>
            <a:pPr>
              <a:defRPr/>
            </a:pPr>
            <a:endParaRPr lang="de-DE" sz="240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2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519252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6pPr>
      <a:lvl7pPr marL="1038503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7pPr>
      <a:lvl8pPr marL="1557756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8pPr>
      <a:lvl9pPr marL="2077008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9pPr>
    </p:titleStyle>
    <p:bodyStyle>
      <a:lvl1pPr marL="21635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4906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2pPr>
      <a:lvl3pPr marL="1081774" indent="-216356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ea typeface="MS PGothic" pitchFamily="34" charset="-128"/>
        </a:defRPr>
      </a:lvl3pPr>
      <a:lvl4pPr marL="1514483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1867">
          <a:solidFill>
            <a:schemeClr val="tx1"/>
          </a:solidFill>
          <a:latin typeface="+mn-lt"/>
          <a:ea typeface="MS PGothic" pitchFamily="34" charset="-128"/>
        </a:defRPr>
      </a:lvl4pPr>
      <a:lvl5pPr marL="1947195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–"/>
        <a:defRPr sz="1733">
          <a:solidFill>
            <a:schemeClr val="tx1"/>
          </a:solidFill>
          <a:latin typeface="+mn-lt"/>
          <a:ea typeface="MS PGothic" pitchFamily="34" charset="-128"/>
        </a:defRPr>
      </a:lvl5pPr>
      <a:lvl6pPr marL="2466446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6pPr>
      <a:lvl7pPr marL="2985697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7pPr>
      <a:lvl8pPr marL="3504948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8pPr>
      <a:lvl9pPr marL="4024202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5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503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756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008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259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51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76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015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95B0D6-827E-4F4E-95A2-CED2F78679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631" y="260648"/>
            <a:ext cx="10128739" cy="768085"/>
          </a:xfrm>
        </p:spPr>
        <p:txBody>
          <a:bodyPr/>
          <a:lstStyle/>
          <a:p>
            <a:pPr algn="ctr"/>
            <a:r>
              <a:rPr lang="de-CH" dirty="0">
                <a:latin typeface="+mj-lt"/>
              </a:rPr>
              <a:t>Soziales und Peerbeziehungen</a:t>
            </a:r>
          </a:p>
          <a:p>
            <a:pPr algn="ctr"/>
            <a:r>
              <a:rPr lang="de-CH" dirty="0">
                <a:latin typeface="+mj-lt"/>
              </a:rPr>
              <a:t>Lügen, Witz und </a:t>
            </a:r>
            <a:r>
              <a:rPr lang="de-CH" dirty="0" err="1">
                <a:latin typeface="+mj-lt"/>
              </a:rPr>
              <a:t>ironie</a:t>
            </a:r>
            <a:endParaRPr lang="de-CH" dirty="0">
              <a:latin typeface="+mj-lt"/>
            </a:endParaRPr>
          </a:p>
        </p:txBody>
      </p:sp>
      <p:pic>
        <p:nvPicPr>
          <p:cNvPr id="4" name="Grafik 3" descr="Ein Bild, das Werkzeug, hölzern, Im Haus enthält.&#10;&#10;Automatisch generierte Beschreibung">
            <a:extLst>
              <a:ext uri="{FF2B5EF4-FFF2-40B4-BE49-F238E27FC236}">
                <a16:creationId xmlns:a16="http://schemas.microsoft.com/office/drawing/2014/main" id="{A3583E3E-65B7-783D-6E0E-34A34ADB0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1757680"/>
            <a:ext cx="4320000" cy="43200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93826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705"/>
    </mc:Choice>
    <mc:Fallback xmlns="">
      <p:transition spd="slow" advTm="16770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Soziales und </a:t>
            </a:r>
            <a:r>
              <a:rPr lang="de-CH" dirty="0" err="1"/>
              <a:t>peerbeziehungen</a:t>
            </a:r>
            <a:r>
              <a:rPr lang="de-CH" dirty="0"/>
              <a:t> – lügen, </a:t>
            </a:r>
            <a:r>
              <a:rPr lang="de-CH" dirty="0" err="1"/>
              <a:t>witz</a:t>
            </a:r>
            <a:r>
              <a:rPr lang="de-CH" dirty="0"/>
              <a:t> und </a:t>
            </a:r>
            <a:r>
              <a:rPr lang="de-CH" dirty="0" err="1"/>
              <a:t>ironie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Funktionierende Strategien und hilfreiche Umstände in meiner Schulzeit: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Frühes Interesse für Sprache und sprachliche Mehrdeutigkeit und Möglichkeiten, theoretisches Wissen zu spezifischen Themen wie Redewendungen anzueignen.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Witz und Ironie zu Vorwegnahme und Selbstschutz einsetzen.</a:t>
            </a:r>
          </a:p>
          <a:p>
            <a:pPr marL="0" indent="0">
              <a:lnSpc>
                <a:spcPct val="150000"/>
              </a:lnSpc>
              <a:buNone/>
            </a:pPr>
            <a:endParaRPr lang="de-CH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 noch geholfen hätte: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Hilfe beim Erarbeiten von Wissen und Handlungsstrategien rund um die Beziehungsgestaltung mit Peers.</a:t>
            </a:r>
          </a:p>
          <a:p>
            <a:pPr marL="990575" lvl="1" indent="-380990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Flunkern, Lügen und welche Themen gehören in welchen Kontext</a:t>
            </a:r>
          </a:p>
          <a:p>
            <a:pPr marL="990575" lvl="1" indent="-380990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Gespräche führen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 Klassenraum erarbeiteter Usus, dass Witz und Ironie nicht auf Kosten anderer eingesetzt und nach Möglichkeit deklariert </a:t>
            </a:r>
            <a:r>
              <a:rPr lang="de-CH" sz="18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werden sollen.</a:t>
            </a:r>
            <a:endParaRPr lang="de-CH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189" indent="-457189">
              <a:lnSpc>
                <a:spcPct val="150000"/>
              </a:lnSpc>
              <a:buFont typeface="Syntax LT Std"/>
              <a:buChar char="·"/>
            </a:pPr>
            <a:endParaRPr lang="de-CH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0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Vorlage Dozierend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isvorlage Präsentation Dozierende 16zu9" id="{B5758384-5784-4661-A0F2-B4F061FEEC72}" vid="{2C291234-BBEA-4535-A824-9DA3B06D6D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Breitbild</PresentationFormat>
  <Paragraphs>12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MS UI Gothic</vt:lpstr>
      <vt:lpstr>Arial</vt:lpstr>
      <vt:lpstr>Calibri</vt:lpstr>
      <vt:lpstr>Syntax LT Std</vt:lpstr>
      <vt:lpstr>Times</vt:lpstr>
      <vt:lpstr>Times New Roman</vt:lpstr>
      <vt:lpstr>PPT Vorlage Dozierende</vt:lpstr>
      <vt:lpstr>PowerPoint-Präsentation</vt:lpstr>
      <vt:lpstr>Soziales und peerbeziehungen – lügen, witz und ironie</vt:lpstr>
    </vt:vector>
  </TitlesOfParts>
  <Company>PHBern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Sieger, Fabienne</dc:creator>
  <cp:lastModifiedBy>Zutter, Kristian</cp:lastModifiedBy>
  <cp:revision>2</cp:revision>
  <dcterms:created xsi:type="dcterms:W3CDTF">2023-06-06T08:08:03Z</dcterms:created>
  <dcterms:modified xsi:type="dcterms:W3CDTF">2024-02-26T13:05:32Z</dcterms:modified>
</cp:coreProperties>
</file>