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8" r:id="rId2"/>
    <p:sldId id="409"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15C2C-DD1D-45AB-ABDB-83646D6DF325}" v="6" dt="2023-11-06T10:13:43.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Fabienne" userId="7f575595-508d-48eb-9f91-649ad79076b3" providerId="ADAL" clId="{B68641D5-CDDA-457D-A537-F54854FFBA0E}"/>
    <pc:docChg chg="custSel modSld modMainMaster">
      <pc:chgData name="Sieger, Fabienne" userId="7f575595-508d-48eb-9f91-649ad79076b3" providerId="ADAL" clId="{B68641D5-CDDA-457D-A537-F54854FFBA0E}" dt="2023-06-23T07:51:00.699" v="14" actId="1076"/>
      <pc:docMkLst>
        <pc:docMk/>
      </pc:docMkLst>
      <pc:sldChg chg="addSp delSp modSp mod modTransition modAnim">
        <pc:chgData name="Sieger, Fabienne" userId="7f575595-508d-48eb-9f91-649ad79076b3" providerId="ADAL" clId="{B68641D5-CDDA-457D-A537-F54854FFBA0E}" dt="2023-06-23T07:51:00.699" v="14" actId="1076"/>
        <pc:sldMkLst>
          <pc:docMk/>
          <pc:sldMk cId="3623295351" sldId="398"/>
        </pc:sldMkLst>
        <pc:picChg chg="add del mod">
          <ac:chgData name="Sieger, Fabienne" userId="7f575595-508d-48eb-9f91-649ad79076b3" providerId="ADAL" clId="{B68641D5-CDDA-457D-A537-F54854FFBA0E}" dt="2023-06-20T08:17:37.191" v="6"/>
          <ac:picMkLst>
            <pc:docMk/>
            <pc:sldMk cId="3623295351" sldId="398"/>
            <ac:picMk id="3" creationId="{15EA0964-E32D-03AC-ED79-E13FFD5BAA56}"/>
          </ac:picMkLst>
        </pc:picChg>
        <pc:picChg chg="add mod">
          <ac:chgData name="Sieger, Fabienne" userId="7f575595-508d-48eb-9f91-649ad79076b3" providerId="ADAL" clId="{B68641D5-CDDA-457D-A537-F54854FFBA0E}" dt="2023-06-23T07:51:00.699" v="14" actId="1076"/>
          <ac:picMkLst>
            <pc:docMk/>
            <pc:sldMk cId="3623295351" sldId="398"/>
            <ac:picMk id="4" creationId="{30FCD80B-97DB-200A-B20D-687D49EEB7AD}"/>
          </ac:picMkLst>
        </pc:picChg>
        <pc:picChg chg="add del mod">
          <ac:chgData name="Sieger, Fabienne" userId="7f575595-508d-48eb-9f91-649ad79076b3" providerId="ADAL" clId="{B68641D5-CDDA-457D-A537-F54854FFBA0E}" dt="2023-06-20T08:18:59.007" v="8"/>
          <ac:picMkLst>
            <pc:docMk/>
            <pc:sldMk cId="3623295351" sldId="398"/>
            <ac:picMk id="4" creationId="{6AA14684-1E39-AD0E-415E-B05A38794AAA}"/>
          </ac:picMkLst>
        </pc:picChg>
        <pc:picChg chg="add mod">
          <ac:chgData name="Sieger, Fabienne" userId="7f575595-508d-48eb-9f91-649ad79076b3" providerId="ADAL" clId="{B68641D5-CDDA-457D-A537-F54854FFBA0E}" dt="2023-06-20T08:20:16.700" v="9"/>
          <ac:picMkLst>
            <pc:docMk/>
            <pc:sldMk cId="3623295351" sldId="398"/>
            <ac:picMk id="5" creationId="{EB50752D-963D-6DA8-7B5A-FFD86221E04B}"/>
          </ac:picMkLst>
        </pc:picChg>
      </pc:sldChg>
      <pc:sldChg chg="modSp modTransition">
        <pc:chgData name="Sieger, Fabienne" userId="7f575595-508d-48eb-9f91-649ad79076b3" providerId="ADAL" clId="{B68641D5-CDDA-457D-A537-F54854FFBA0E}" dt="2023-06-20T08:18:59.007" v="8"/>
        <pc:sldMkLst>
          <pc:docMk/>
          <pc:sldMk cId="1694249977" sldId="409"/>
        </pc:sldMkLst>
        <pc:spChg chg="mod">
          <ac:chgData name="Sieger, Fabienne" userId="7f575595-508d-48eb-9f91-649ad79076b3" providerId="ADAL" clId="{B68641D5-CDDA-457D-A537-F54854FFBA0E}" dt="2023-06-20T08:13:19.021" v="4" actId="255"/>
          <ac:spMkLst>
            <pc:docMk/>
            <pc:sldMk cId="1694249977" sldId="409"/>
            <ac:spMk id="4" creationId="{00000000-0000-0000-0000-000000000000}"/>
          </ac:spMkLst>
        </pc:spChg>
      </pc:sldChg>
      <pc:sldMasterChg chg="delSp modSp mod">
        <pc:chgData name="Sieger, Fabienne" userId="7f575595-508d-48eb-9f91-649ad79076b3" providerId="ADAL" clId="{B68641D5-CDDA-457D-A537-F54854FFBA0E}" dt="2023-06-20T08:13:07.977" v="2" actId="478"/>
        <pc:sldMasterMkLst>
          <pc:docMk/>
          <pc:sldMasterMk cId="3292670043" sldId="2147483660"/>
        </pc:sldMasterMkLst>
        <pc:spChg chg="mod">
          <ac:chgData name="Sieger, Fabienne" userId="7f575595-508d-48eb-9f91-649ad79076b3" providerId="ADAL" clId="{B68641D5-CDDA-457D-A537-F54854FFBA0E}" dt="2023-06-20T08:13:04.852" v="0"/>
          <ac:spMkLst>
            <pc:docMk/>
            <pc:sldMasterMk cId="3292670043" sldId="2147483660"/>
            <ac:spMk id="2" creationId="{00000000-0000-0000-0000-000000000000}"/>
          </ac:spMkLst>
        </pc:spChg>
        <pc:spChg chg="del mod">
          <ac:chgData name="Sieger, Fabienne" userId="7f575595-508d-48eb-9f91-649ad79076b3" providerId="ADAL" clId="{B68641D5-CDDA-457D-A537-F54854FFBA0E}" dt="2023-06-20T08:13:07.977" v="2" actId="478"/>
          <ac:spMkLst>
            <pc:docMk/>
            <pc:sldMasterMk cId="3292670043" sldId="2147483660"/>
            <ac:spMk id="9" creationId="{DAAB8E7E-A581-4304-B52F-9DAE88D9503C}"/>
          </ac:spMkLst>
        </pc:spChg>
      </pc:sldMasterChg>
    </pc:docChg>
  </pc:docChgLst>
  <pc:docChgLst>
    <pc:chgData name="Städler, Judith" userId="b75518b6-4434-4a1d-b498-c215ef793353" providerId="ADAL" clId="{28315C2C-DD1D-45AB-ABDB-83646D6DF325}"/>
    <pc:docChg chg="modSld">
      <pc:chgData name="Städler, Judith" userId="b75518b6-4434-4a1d-b498-c215ef793353" providerId="ADAL" clId="{28315C2C-DD1D-45AB-ABDB-83646D6DF325}" dt="2023-11-06T10:13:43.873" v="6" actId="20577"/>
      <pc:docMkLst>
        <pc:docMk/>
      </pc:docMkLst>
      <pc:sldChg chg="modSp mod">
        <pc:chgData name="Städler, Judith" userId="b75518b6-4434-4a1d-b498-c215ef793353" providerId="ADAL" clId="{28315C2C-DD1D-45AB-ABDB-83646D6DF325}" dt="2023-11-06T10:12:52.389" v="0" actId="115"/>
        <pc:sldMkLst>
          <pc:docMk/>
          <pc:sldMk cId="3623295351" sldId="398"/>
        </pc:sldMkLst>
        <pc:spChg chg="mod">
          <ac:chgData name="Städler, Judith" userId="b75518b6-4434-4a1d-b498-c215ef793353" providerId="ADAL" clId="{28315C2C-DD1D-45AB-ABDB-83646D6DF325}" dt="2023-11-06T10:12:52.389" v="0" actId="115"/>
          <ac:spMkLst>
            <pc:docMk/>
            <pc:sldMk cId="3623295351" sldId="398"/>
            <ac:spMk id="2" creationId="{D095B0D6-827E-4F4E-95A2-CED2F78679C8}"/>
          </ac:spMkLst>
        </pc:spChg>
      </pc:sldChg>
      <pc:sldChg chg="modSp">
        <pc:chgData name="Städler, Judith" userId="b75518b6-4434-4a1d-b498-c215ef793353" providerId="ADAL" clId="{28315C2C-DD1D-45AB-ABDB-83646D6DF325}" dt="2023-11-06T10:13:43.873" v="6" actId="20577"/>
        <pc:sldMkLst>
          <pc:docMk/>
          <pc:sldMk cId="1694249977" sldId="409"/>
        </pc:sldMkLst>
        <pc:spChg chg="mod">
          <ac:chgData name="Städler, Judith" userId="b75518b6-4434-4a1d-b498-c215ef793353" providerId="ADAL" clId="{28315C2C-DD1D-45AB-ABDB-83646D6DF325}" dt="2023-11-06T10:13:43.873" v="6" actId="20577"/>
          <ac:spMkLst>
            <pc:docMk/>
            <pc:sldMk cId="1694249977" sldId="409"/>
            <ac:spMk id="4" creationId="{00000000-0000-0000-0000-000000000000}"/>
          </ac:spMkLst>
        </pc:spChg>
      </pc:sldChg>
    </pc:docChg>
  </pc:docChgLst>
  <pc:docChgLst>
    <pc:chgData name="Sieger, Fabienne" userId="7f575595-508d-48eb-9f91-649ad79076b3" providerId="ADAL" clId="{DCBDB516-6F34-42F3-8497-22810AF2C6AE}"/>
    <pc:docChg chg="modSld">
      <pc:chgData name="Sieger, Fabienne" userId="7f575595-508d-48eb-9f91-649ad79076b3" providerId="ADAL" clId="{DCBDB516-6F34-42F3-8497-22810AF2C6AE}" dt="2023-09-15T12:22:11.611" v="178" actId="120"/>
      <pc:docMkLst>
        <pc:docMk/>
      </pc:docMkLst>
      <pc:sldChg chg="modSp mod">
        <pc:chgData name="Sieger, Fabienne" userId="7f575595-508d-48eb-9f91-649ad79076b3" providerId="ADAL" clId="{DCBDB516-6F34-42F3-8497-22810AF2C6AE}" dt="2023-09-15T12:20:31.832" v="1" actId="692"/>
        <pc:sldMkLst>
          <pc:docMk/>
          <pc:sldMk cId="3623295351" sldId="398"/>
        </pc:sldMkLst>
        <pc:picChg chg="mod">
          <ac:chgData name="Sieger, Fabienne" userId="7f575595-508d-48eb-9f91-649ad79076b3" providerId="ADAL" clId="{DCBDB516-6F34-42F3-8497-22810AF2C6AE}" dt="2023-09-15T12:20:31.832" v="1" actId="692"/>
          <ac:picMkLst>
            <pc:docMk/>
            <pc:sldMk cId="3623295351" sldId="398"/>
            <ac:picMk id="4" creationId="{30FCD80B-97DB-200A-B20D-687D49EEB7AD}"/>
          </ac:picMkLst>
        </pc:picChg>
      </pc:sldChg>
      <pc:sldChg chg="modSp">
        <pc:chgData name="Sieger, Fabienne" userId="7f575595-508d-48eb-9f91-649ad79076b3" providerId="ADAL" clId="{DCBDB516-6F34-42F3-8497-22810AF2C6AE}" dt="2023-09-15T12:22:11.611" v="178" actId="120"/>
        <pc:sldMkLst>
          <pc:docMk/>
          <pc:sldMk cId="1694249977" sldId="409"/>
        </pc:sldMkLst>
        <pc:spChg chg="mod">
          <ac:chgData name="Sieger, Fabienne" userId="7f575595-508d-48eb-9f91-649ad79076b3" providerId="ADAL" clId="{DCBDB516-6F34-42F3-8497-22810AF2C6AE}" dt="2023-09-15T12:22:11.611" v="178" actId="120"/>
          <ac:spMkLst>
            <pc:docMk/>
            <pc:sldMk cId="1694249977" sldId="409"/>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dirty="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dirty="0"/>
              <a:t>Titel</a:t>
            </a:r>
            <a:br>
              <a:rPr lang="de-DE" noProof="0" dirty="0"/>
            </a:br>
            <a:endParaRPr lang="de-CH" noProof="0" dirty="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dirty="0"/>
              <a:t>Vorname Name, Funktion</a:t>
            </a:r>
          </a:p>
        </p:txBody>
      </p:sp>
    </p:spTree>
    <p:extLst>
      <p:ext uri="{BB962C8B-B14F-4D97-AF65-F5344CB8AC3E}">
        <p14:creationId xmlns:p14="http://schemas.microsoft.com/office/powerpoint/2010/main" val="219924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dirty="0">
                <a:latin typeface="+mj-lt"/>
              </a:rPr>
              <a:t>INHALT</a:t>
            </a:r>
            <a:endParaRPr lang="en-US" sz="2133" b="1" dirty="0">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75068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dirty="0" err="1"/>
              <a:t>TITel</a:t>
            </a:r>
            <a:r>
              <a:rPr lang="de-CH" dirty="0"/>
              <a:t> einfügen</a:t>
            </a:r>
          </a:p>
        </p:txBody>
      </p:sp>
    </p:spTree>
    <p:extLst>
      <p:ext uri="{BB962C8B-B14F-4D97-AF65-F5344CB8AC3E}">
        <p14:creationId xmlns:p14="http://schemas.microsoft.com/office/powerpoint/2010/main" val="374468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2119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dirty="0">
                <a:effectLst/>
                <a:latin typeface="Syntax LT Std"/>
                <a:ea typeface="Times New Roman" panose="02020603050405020304" pitchFamily="18" charset="0"/>
              </a:rPr>
              <a:t>Funktionierende Strategien und Hilfreiche Umstände in meiner Schulzeit:</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(Sequenzen, in denen ich ungestört einer für mich entspannenden Tätigkeit nachgehen konnte)</a:t>
            </a:r>
            <a:endParaRPr lang="de-CH" sz="1600" dirty="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dirty="0">
                <a:effectLst/>
                <a:latin typeface="Syntax LT Std"/>
                <a:ea typeface="Times New Roman" panose="02020603050405020304" pitchFamily="18" charset="0"/>
              </a:rPr>
              <a:t>Klar strukturierte Tagesabläufe waren Usus in meiner Familie, ebenso Ruhezeiten nach sozialen Anstrengungen</a:t>
            </a:r>
            <a:endParaRPr lang="de-CH" sz="1600" dirty="0">
              <a:effectLst/>
              <a:latin typeface="Times New Roman" panose="02020603050405020304" pitchFamily="18" charset="0"/>
              <a:ea typeface="Times New Roman" panose="02020603050405020304" pitchFamily="18" charset="0"/>
            </a:endParaRPr>
          </a:p>
          <a:p>
            <a:pPr algn="just">
              <a:lnSpc>
                <a:spcPct val="150000"/>
              </a:lnSpc>
            </a:pPr>
            <a:r>
              <a:rPr lang="de-CH" sz="1600" dirty="0">
                <a:effectLst/>
                <a:latin typeface="Syntax LT Std"/>
                <a:ea typeface="Times New Roman" panose="02020603050405020304" pitchFamily="18" charset="0"/>
              </a:rPr>
              <a:t>Was noch geholfen hätte:</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err="1">
                <a:effectLst/>
                <a:latin typeface="Syntax LT Std"/>
                <a:ea typeface="Times New Roman" panose="02020603050405020304" pitchFamily="18" charset="0"/>
              </a:rPr>
              <a:t>Lehrerliches</a:t>
            </a:r>
            <a:r>
              <a:rPr lang="de-CH" sz="1600" dirty="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aber auch Wegnehmen von Druck und Schuldzuweisung)</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dirty="0"/>
          </a:p>
        </p:txBody>
      </p:sp>
    </p:spTree>
    <p:extLst>
      <p:ext uri="{BB962C8B-B14F-4D97-AF65-F5344CB8AC3E}">
        <p14:creationId xmlns:p14="http://schemas.microsoft.com/office/powerpoint/2010/main" val="76315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Titel Folie</a:t>
            </a:r>
            <a:endParaRPr lang="de-DE" dirty="0"/>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1603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b" anchorCtr="0" compatLnSpc="1">
            <a:prstTxWarp prst="textNoShape">
              <a:avLst/>
            </a:prstTxWarp>
          </a:bodyPr>
          <a:lstStyle/>
          <a:p>
            <a:pPr lvl="0"/>
            <a:r>
              <a:rPr lang="de-CH" dirty="0"/>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extfeld 1"/>
          <p:cNvSpPr txBox="1"/>
          <p:nvPr userDrawn="1"/>
        </p:nvSpPr>
        <p:spPr>
          <a:xfrm>
            <a:off x="1583499" y="6408674"/>
            <a:ext cx="7488832" cy="248434"/>
          </a:xfrm>
          <a:prstGeom prst="rect">
            <a:avLst/>
          </a:prstGeom>
          <a:noFill/>
        </p:spPr>
        <p:txBody>
          <a:bodyPr wrap="square" lIns="103852" tIns="51927" rIns="103852" bIns="51927" rtlCol="0">
            <a:spAutoFit/>
          </a:bodyPr>
          <a:lstStyle/>
          <a:p>
            <a:r>
              <a:rPr lang="de-CH" sz="933" b="0" kern="1200" dirty="0">
                <a:solidFill>
                  <a:schemeClr val="tx1"/>
                </a:solidFill>
                <a:latin typeface="+mj-lt"/>
                <a:ea typeface="MS PGothic" pitchFamily="34" charset="-128"/>
                <a:cs typeface="+mn-cs"/>
              </a:rPr>
              <a:t>PHBern,</a:t>
            </a:r>
            <a:r>
              <a:rPr lang="de-CH" sz="933" b="0" kern="1200" baseline="0" dirty="0">
                <a:solidFill>
                  <a:schemeClr val="tx1"/>
                </a:solidFill>
                <a:latin typeface="+mj-lt"/>
                <a:ea typeface="MS PGothic" pitchFamily="34" charset="-128"/>
                <a:cs typeface="+mn-cs"/>
              </a:rPr>
              <a:t> IHP, Heilpädagogische Fachberatung, Fabienne Sieger</a:t>
            </a:r>
            <a:endParaRPr lang="de-CH" sz="933" kern="1200" baseline="0" dirty="0">
              <a:solidFill>
                <a:schemeClr val="tx1"/>
              </a:solidFill>
              <a:latin typeface="+mj-lt"/>
              <a:ea typeface="MS PGothic" pitchFamily="34" charset="-128"/>
              <a:cs typeface="+mn-cs"/>
            </a:endParaRP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dirty="0">
              <a:solidFill>
                <a:schemeClr val="tx1"/>
              </a:solidFill>
              <a:latin typeface="+mj-lt"/>
              <a:ea typeface="MS PGothic" pitchFamily="34" charset="-128"/>
              <a:cs typeface="+mn-cs"/>
            </a:endParaRPr>
          </a:p>
          <a:p>
            <a:endParaRPr lang="de-CH" sz="933" dirty="0">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3292670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768085"/>
          </a:xfrm>
        </p:spPr>
        <p:txBody>
          <a:bodyPr/>
          <a:lstStyle/>
          <a:p>
            <a:pPr algn="ctr"/>
            <a:r>
              <a:rPr lang="de-CH" dirty="0">
                <a:latin typeface="+mj-lt"/>
              </a:rPr>
              <a:t>Soziales und Peerbeziehungen</a:t>
            </a:r>
          </a:p>
          <a:p>
            <a:pPr algn="ctr"/>
            <a:r>
              <a:rPr lang="de-CH" dirty="0" err="1">
                <a:latin typeface="+mj-lt"/>
              </a:rPr>
              <a:t>mobbing</a:t>
            </a:r>
            <a:endParaRPr lang="de-CH" dirty="0">
              <a:latin typeface="+mj-lt"/>
            </a:endParaRPr>
          </a:p>
        </p:txBody>
      </p:sp>
      <p:pic>
        <p:nvPicPr>
          <p:cNvPr id="4" name="Grafik 3" descr="Ein Bild, das Schatten, Muster enthält.&#10;&#10;Automatisch generierte Beschreibung">
            <a:extLst>
              <a:ext uri="{FF2B5EF4-FFF2-40B4-BE49-F238E27FC236}">
                <a16:creationId xmlns:a16="http://schemas.microsoft.com/office/drawing/2014/main" id="{30FCD80B-97DB-200A-B20D-687D49EEB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00" y="1742440"/>
            <a:ext cx="4320000" cy="4320000"/>
          </a:xfrm>
          <a:prstGeom prst="rect">
            <a:avLst/>
          </a:prstGeom>
          <a:ln>
            <a:solidFill>
              <a:schemeClr val="tx2"/>
            </a:solidFill>
          </a:ln>
        </p:spPr>
      </p:pic>
    </p:spTree>
    <p:extLst>
      <p:ext uri="{BB962C8B-B14F-4D97-AF65-F5344CB8AC3E}">
        <p14:creationId xmlns:p14="http://schemas.microsoft.com/office/powerpoint/2010/main" val="3623295351"/>
      </p:ext>
    </p:extLst>
  </p:cSld>
  <p:clrMapOvr>
    <a:masterClrMapping/>
  </p:clrMapOvr>
  <mc:AlternateContent xmlns:mc="http://schemas.openxmlformats.org/markup-compatibility/2006" xmlns:p14="http://schemas.microsoft.com/office/powerpoint/2010/main">
    <mc:Choice Requires="p14">
      <p:transition spd="slow" p14:dur="2000" advTm="71389"/>
    </mc:Choice>
    <mc:Fallback xmlns="">
      <p:transition spd="slow" advTm="713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Soziales und </a:t>
            </a:r>
            <a:r>
              <a:rPr lang="de-CH" dirty="0" err="1"/>
              <a:t>peerbeziehungen</a:t>
            </a:r>
            <a:r>
              <a:rPr lang="de-CH" dirty="0"/>
              <a:t> – </a:t>
            </a:r>
            <a:r>
              <a:rPr lang="de-CH" dirty="0" err="1"/>
              <a:t>mobbing</a:t>
            </a:r>
            <a:r>
              <a:rPr lang="de-CH" dirty="0"/>
              <a:t> </a:t>
            </a:r>
          </a:p>
        </p:txBody>
      </p:sp>
      <p:sp>
        <p:nvSpPr>
          <p:cNvPr id="4" name="Inhaltsplatzhalter 3"/>
          <p:cNvSpPr>
            <a:spLocks noGrp="1"/>
          </p:cNvSpPr>
          <p:nvPr>
            <p:ph idx="1"/>
          </p:nvPr>
        </p:nvSpPr>
        <p:spPr>
          <a:xfrm>
            <a:off x="562708" y="740701"/>
            <a:ext cx="11066584" cy="5312016"/>
          </a:xfrm>
        </p:spPr>
        <p:txBody>
          <a:bodyPr/>
          <a:lstStyle/>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Funktionierende Strategien und hilfreiche Umstände in meiner Schulzeit:</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(Achtung, nur subjektiv positiver Umstand!) Mitschüler:innen konzentrierten ihre Mobbingenergie auf andere Schülerinnen und Schüler.</a:t>
            </a:r>
          </a:p>
          <a:p>
            <a:pPr marL="0" indent="0">
              <a:lnSpc>
                <a:spcPct val="150000"/>
              </a:lnSpc>
              <a:buNone/>
            </a:pPr>
            <a:r>
              <a:rPr lang="de-CH" sz="1800" dirty="0">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Was noch geholfen hätte:</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Sensibilisierung der Lehrpersonen, Schülerinnen und Schüler für das Thema Mobbing.</a:t>
            </a:r>
          </a:p>
          <a:p>
            <a:pPr marL="990575" lvl="1" indent="-380990">
              <a:lnSpc>
                <a:spcPct val="150000"/>
              </a:lnSpc>
              <a:buFont typeface="MS UI Gothic" panose="020B0600070205080204" pitchFamily="34" charset="-128"/>
              <a:buChar char="→"/>
            </a:pPr>
            <a:r>
              <a:rPr lang="de-CH" sz="1800" dirty="0">
                <a:latin typeface="Calibri" panose="020F0502020204030204" pitchFamily="34" charset="0"/>
                <a:ea typeface="Times New Roman" panose="02020603050405020304" pitchFamily="18" charset="0"/>
                <a:cs typeface="Calibri" panose="020F0502020204030204" pitchFamily="34" charset="0"/>
              </a:rPr>
              <a:t>Benennung der Thematik und involvierter Prozesse</a:t>
            </a:r>
          </a:p>
          <a:p>
            <a:pPr marL="990575" lvl="1" indent="-380990">
              <a:lnSpc>
                <a:spcPct val="150000"/>
              </a:lnSpc>
              <a:buFont typeface="MS UI Gothic" panose="020B0600070205080204" pitchFamily="34" charset="-128"/>
              <a:buChar char="→"/>
            </a:pPr>
            <a:r>
              <a:rPr lang="de-CH" sz="1800" dirty="0">
                <a:latin typeface="Calibri" panose="020F0502020204030204" pitchFamily="34" charset="0"/>
                <a:ea typeface="Times New Roman" panose="02020603050405020304" pitchFamily="18" charset="0"/>
                <a:cs typeface="Calibri" panose="020F0502020204030204" pitchFamily="34" charset="0"/>
              </a:rPr>
              <a:t>Klare Reaktion durch Lehrpersonen, wenn sich erste Ansätze zeigen</a:t>
            </a:r>
          </a:p>
          <a:p>
            <a:pPr>
              <a:lnSpc>
                <a:spcPct val="150000"/>
              </a:lnSpc>
              <a:defRPr/>
            </a:pPr>
            <a:r>
              <a:rPr lang="de-CH" sz="1800" dirty="0">
                <a:solidFill>
                  <a:srgbClr val="000000"/>
                </a:solidFill>
                <a:latin typeface="Calibri" panose="020F0502020204030204" pitchFamily="34" charset="0"/>
                <a:cs typeface="Calibri" panose="020F0502020204030204" pitchFamily="34" charset="0"/>
              </a:rPr>
              <a:t>Gemeinsames Erarbeiten von Verhaltensrichtlinien und Regeln (Wie erkenne ich Mobbing? Was kann ich tun, wenn ich gemobbt werde? Was kann ich tun, wenn ein anderes Kind gemobbt wird? Grenzen setzen und akzeptieren, Wachsamkeit und Hinsehen </a:t>
            </a:r>
            <a:r>
              <a:rPr lang="de-CH" sz="1800">
                <a:solidFill>
                  <a:srgbClr val="000000"/>
                </a:solidFill>
                <a:latin typeface="Calibri" panose="020F0502020204030204" pitchFamily="34" charset="0"/>
                <a:cs typeface="Calibri" panose="020F0502020204030204" pitchFamily="34" charset="0"/>
              </a:rPr>
              <a:t>usw.).</a:t>
            </a:r>
            <a:endParaRPr lang="de-CH"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424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docProps/app.xml><?xml version="1.0" encoding="utf-8"?>
<Properties xmlns="http://schemas.openxmlformats.org/officeDocument/2006/extended-properties" xmlns:vt="http://schemas.openxmlformats.org/officeDocument/2006/docPropsVTypes">
  <TotalTime>0</TotalTime>
  <Words>116</Words>
  <Application>Microsoft Office PowerPoint</Application>
  <PresentationFormat>Breitbild</PresentationFormat>
  <Paragraphs>11</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MS UI Gothic</vt:lpstr>
      <vt:lpstr>Arial</vt:lpstr>
      <vt:lpstr>Calibri</vt:lpstr>
      <vt:lpstr>Syntax LT Std</vt:lpstr>
      <vt:lpstr>Times</vt:lpstr>
      <vt:lpstr>Times New Roman</vt:lpstr>
      <vt:lpstr>PPT Vorlage Dozierende</vt:lpstr>
      <vt:lpstr>PowerPoint-Präsentation</vt:lpstr>
      <vt:lpstr>Soziales und peerbeziehungen – mobbing </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2</cp:revision>
  <dcterms:created xsi:type="dcterms:W3CDTF">2023-06-06T08:09:58Z</dcterms:created>
  <dcterms:modified xsi:type="dcterms:W3CDTF">2024-02-26T13:05:43Z</dcterms:modified>
</cp:coreProperties>
</file>