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6" r:id="rId2"/>
    <p:sldId id="403"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D47A1-C65C-469C-B9B0-2430F3DB335C}" v="4" dt="2023-11-06T10:14:44.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ädler, Judith" userId="b75518b6-4434-4a1d-b498-c215ef793353" providerId="ADAL" clId="{05ED47A1-C65C-469C-B9B0-2430F3DB335C}"/>
    <pc:docChg chg="modSld">
      <pc:chgData name="Städler, Judith" userId="b75518b6-4434-4a1d-b498-c215ef793353" providerId="ADAL" clId="{05ED47A1-C65C-469C-B9B0-2430F3DB335C}" dt="2023-11-06T10:14:44.683" v="4" actId="20577"/>
      <pc:docMkLst>
        <pc:docMk/>
      </pc:docMkLst>
      <pc:sldChg chg="modSp mod">
        <pc:chgData name="Städler, Judith" userId="b75518b6-4434-4a1d-b498-c215ef793353" providerId="ADAL" clId="{05ED47A1-C65C-469C-B9B0-2430F3DB335C}" dt="2023-11-06T10:13:58.171" v="0" actId="115"/>
        <pc:sldMkLst>
          <pc:docMk/>
          <pc:sldMk cId="2506129416" sldId="396"/>
        </pc:sldMkLst>
        <pc:spChg chg="mod">
          <ac:chgData name="Städler, Judith" userId="b75518b6-4434-4a1d-b498-c215ef793353" providerId="ADAL" clId="{05ED47A1-C65C-469C-B9B0-2430F3DB335C}" dt="2023-11-06T10:13:58.171" v="0" actId="115"/>
          <ac:spMkLst>
            <pc:docMk/>
            <pc:sldMk cId="2506129416" sldId="396"/>
            <ac:spMk id="2" creationId="{D095B0D6-827E-4F4E-95A2-CED2F78679C8}"/>
          </ac:spMkLst>
        </pc:spChg>
      </pc:sldChg>
      <pc:sldChg chg="modSp">
        <pc:chgData name="Städler, Judith" userId="b75518b6-4434-4a1d-b498-c215ef793353" providerId="ADAL" clId="{05ED47A1-C65C-469C-B9B0-2430F3DB335C}" dt="2023-11-06T10:14:44.683" v="4" actId="20577"/>
        <pc:sldMkLst>
          <pc:docMk/>
          <pc:sldMk cId="125166694" sldId="403"/>
        </pc:sldMkLst>
        <pc:spChg chg="mod">
          <ac:chgData name="Städler, Judith" userId="b75518b6-4434-4a1d-b498-c215ef793353" providerId="ADAL" clId="{05ED47A1-C65C-469C-B9B0-2430F3DB335C}" dt="2023-11-06T10:14:44.683" v="4" actId="20577"/>
          <ac:spMkLst>
            <pc:docMk/>
            <pc:sldMk cId="125166694" sldId="403"/>
            <ac:spMk id="4" creationId="{00000000-0000-0000-0000-000000000000}"/>
          </ac:spMkLst>
        </pc:spChg>
      </pc:sldChg>
    </pc:docChg>
  </pc:docChgLst>
  <pc:docChgLst>
    <pc:chgData name="Sieger, Fabienne" userId="7f575595-508d-48eb-9f91-649ad79076b3" providerId="ADAL" clId="{2ED13A31-A6DF-442F-8054-06A521194A0E}"/>
    <pc:docChg chg="modSld">
      <pc:chgData name="Sieger, Fabienne" userId="7f575595-508d-48eb-9f91-649ad79076b3" providerId="ADAL" clId="{2ED13A31-A6DF-442F-8054-06A521194A0E}" dt="2023-09-15T12:23:02.202" v="22" actId="120"/>
      <pc:docMkLst>
        <pc:docMk/>
      </pc:docMkLst>
      <pc:sldChg chg="modSp mod">
        <pc:chgData name="Sieger, Fabienne" userId="7f575595-508d-48eb-9f91-649ad79076b3" providerId="ADAL" clId="{2ED13A31-A6DF-442F-8054-06A521194A0E}" dt="2023-09-15T12:22:35.680" v="1" actId="692"/>
        <pc:sldMkLst>
          <pc:docMk/>
          <pc:sldMk cId="2506129416" sldId="396"/>
        </pc:sldMkLst>
        <pc:picChg chg="mod">
          <ac:chgData name="Sieger, Fabienne" userId="7f575595-508d-48eb-9f91-649ad79076b3" providerId="ADAL" clId="{2ED13A31-A6DF-442F-8054-06A521194A0E}" dt="2023-09-15T12:22:35.680" v="1" actId="692"/>
          <ac:picMkLst>
            <pc:docMk/>
            <pc:sldMk cId="2506129416" sldId="396"/>
            <ac:picMk id="4" creationId="{8AAE002E-A32C-75BC-4270-64A11C871C93}"/>
          </ac:picMkLst>
        </pc:picChg>
      </pc:sldChg>
      <pc:sldChg chg="modSp">
        <pc:chgData name="Sieger, Fabienne" userId="7f575595-508d-48eb-9f91-649ad79076b3" providerId="ADAL" clId="{2ED13A31-A6DF-442F-8054-06A521194A0E}" dt="2023-09-15T12:23:02.202" v="22" actId="120"/>
        <pc:sldMkLst>
          <pc:docMk/>
          <pc:sldMk cId="125166694" sldId="403"/>
        </pc:sldMkLst>
        <pc:spChg chg="mod">
          <ac:chgData name="Sieger, Fabienne" userId="7f575595-508d-48eb-9f91-649ad79076b3" providerId="ADAL" clId="{2ED13A31-A6DF-442F-8054-06A521194A0E}" dt="2023-09-15T12:23:02.202" v="22" actId="120"/>
          <ac:spMkLst>
            <pc:docMk/>
            <pc:sldMk cId="125166694" sldId="403"/>
            <ac:spMk id="4" creationId="{00000000-0000-0000-0000-000000000000}"/>
          </ac:spMkLst>
        </pc:spChg>
      </pc:sldChg>
    </pc:docChg>
  </pc:docChgLst>
  <pc:docChgLst>
    <pc:chgData name="Sieger, Fabienne" userId="7f575595-508d-48eb-9f91-649ad79076b3" providerId="ADAL" clId="{27FB85FA-EE48-4E11-A9F3-586EF9EB3876}"/>
    <pc:docChg chg="custSel modSld modMainMaster">
      <pc:chgData name="Sieger, Fabienne" userId="7f575595-508d-48eb-9f91-649ad79076b3" providerId="ADAL" clId="{27FB85FA-EE48-4E11-A9F3-586EF9EB3876}" dt="2023-07-04T07:11:36.877" v="17" actId="1076"/>
      <pc:docMkLst>
        <pc:docMk/>
      </pc:docMkLst>
      <pc:sldChg chg="addSp delSp modSp mod modTransition modAnim">
        <pc:chgData name="Sieger, Fabienne" userId="7f575595-508d-48eb-9f91-649ad79076b3" providerId="ADAL" clId="{27FB85FA-EE48-4E11-A9F3-586EF9EB3876}" dt="2023-07-04T07:11:36.877" v="17" actId="1076"/>
        <pc:sldMkLst>
          <pc:docMk/>
          <pc:sldMk cId="2506129416" sldId="396"/>
        </pc:sldMkLst>
        <pc:picChg chg="add del mod">
          <ac:chgData name="Sieger, Fabienne" userId="7f575595-508d-48eb-9f91-649ad79076b3" providerId="ADAL" clId="{27FB85FA-EE48-4E11-A9F3-586EF9EB3876}" dt="2023-06-16T10:24:14.375" v="5"/>
          <ac:picMkLst>
            <pc:docMk/>
            <pc:sldMk cId="2506129416" sldId="396"/>
            <ac:picMk id="3" creationId="{8763A9C7-A7EA-05E6-8466-3747925C2946}"/>
          </ac:picMkLst>
        </pc:picChg>
        <pc:picChg chg="add del mod">
          <ac:chgData name="Sieger, Fabienne" userId="7f575595-508d-48eb-9f91-649ad79076b3" providerId="ADAL" clId="{27FB85FA-EE48-4E11-A9F3-586EF9EB3876}" dt="2023-06-16T10:25:06.201" v="7"/>
          <ac:picMkLst>
            <pc:docMk/>
            <pc:sldMk cId="2506129416" sldId="396"/>
            <ac:picMk id="4" creationId="{206B81DF-7FC0-25FC-9CD3-7729112048C8}"/>
          </ac:picMkLst>
        </pc:picChg>
        <pc:picChg chg="add mod">
          <ac:chgData name="Sieger, Fabienne" userId="7f575595-508d-48eb-9f91-649ad79076b3" providerId="ADAL" clId="{27FB85FA-EE48-4E11-A9F3-586EF9EB3876}" dt="2023-07-04T07:11:36.877" v="17" actId="1076"/>
          <ac:picMkLst>
            <pc:docMk/>
            <pc:sldMk cId="2506129416" sldId="396"/>
            <ac:picMk id="4" creationId="{8AAE002E-A32C-75BC-4270-64A11C871C93}"/>
          </ac:picMkLst>
        </pc:picChg>
        <pc:picChg chg="add del mod">
          <ac:chgData name="Sieger, Fabienne" userId="7f575595-508d-48eb-9f91-649ad79076b3" providerId="ADAL" clId="{27FB85FA-EE48-4E11-A9F3-586EF9EB3876}" dt="2023-06-16T10:26:32.305" v="9"/>
          <ac:picMkLst>
            <pc:docMk/>
            <pc:sldMk cId="2506129416" sldId="396"/>
            <ac:picMk id="5" creationId="{25718F05-49F1-7B3F-CCA1-2AC6395A3FFB}"/>
          </ac:picMkLst>
        </pc:picChg>
        <pc:picChg chg="add del mod">
          <ac:chgData name="Sieger, Fabienne" userId="7f575595-508d-48eb-9f91-649ad79076b3" providerId="ADAL" clId="{27FB85FA-EE48-4E11-A9F3-586EF9EB3876}" dt="2023-06-16T10:27:47.770" v="11"/>
          <ac:picMkLst>
            <pc:docMk/>
            <pc:sldMk cId="2506129416" sldId="396"/>
            <ac:picMk id="6" creationId="{D1F24ACC-EC92-1C4F-912D-967BE56DAA43}"/>
          </ac:picMkLst>
        </pc:picChg>
        <pc:picChg chg="add mod">
          <ac:chgData name="Sieger, Fabienne" userId="7f575595-508d-48eb-9f91-649ad79076b3" providerId="ADAL" clId="{27FB85FA-EE48-4E11-A9F3-586EF9EB3876}" dt="2023-06-16T10:29:55.414" v="12"/>
          <ac:picMkLst>
            <pc:docMk/>
            <pc:sldMk cId="2506129416" sldId="396"/>
            <ac:picMk id="7" creationId="{CD4A0DDD-D959-FF44-0079-6AFFE437332E}"/>
          </ac:picMkLst>
        </pc:picChg>
      </pc:sldChg>
      <pc:sldChg chg="modSp modTransition">
        <pc:chgData name="Sieger, Fabienne" userId="7f575595-508d-48eb-9f91-649ad79076b3" providerId="ADAL" clId="{27FB85FA-EE48-4E11-A9F3-586EF9EB3876}" dt="2023-06-16T10:27:47.770" v="11"/>
        <pc:sldMkLst>
          <pc:docMk/>
          <pc:sldMk cId="125166694" sldId="403"/>
        </pc:sldMkLst>
        <pc:spChg chg="mod">
          <ac:chgData name="Sieger, Fabienne" userId="7f575595-508d-48eb-9f91-649ad79076b3" providerId="ADAL" clId="{27FB85FA-EE48-4E11-A9F3-586EF9EB3876}" dt="2023-06-16T10:23:38.955" v="3" actId="255"/>
          <ac:spMkLst>
            <pc:docMk/>
            <pc:sldMk cId="125166694" sldId="403"/>
            <ac:spMk id="4" creationId="{00000000-0000-0000-0000-000000000000}"/>
          </ac:spMkLst>
        </pc:spChg>
      </pc:sldChg>
      <pc:sldMasterChg chg="delSp modSp mod">
        <pc:chgData name="Sieger, Fabienne" userId="7f575595-508d-48eb-9f91-649ad79076b3" providerId="ADAL" clId="{27FB85FA-EE48-4E11-A9F3-586EF9EB3876}" dt="2023-06-16T10:23:26.968" v="1" actId="478"/>
        <pc:sldMasterMkLst>
          <pc:docMk/>
          <pc:sldMasterMk cId="1346662998" sldId="2147483660"/>
        </pc:sldMasterMkLst>
        <pc:spChg chg="mod">
          <ac:chgData name="Sieger, Fabienne" userId="7f575595-508d-48eb-9f91-649ad79076b3" providerId="ADAL" clId="{27FB85FA-EE48-4E11-A9F3-586EF9EB3876}" dt="2023-06-16T10:23:24.499" v="0"/>
          <ac:spMkLst>
            <pc:docMk/>
            <pc:sldMasterMk cId="1346662998" sldId="2147483660"/>
            <ac:spMk id="2" creationId="{00000000-0000-0000-0000-000000000000}"/>
          </ac:spMkLst>
        </pc:spChg>
        <pc:spChg chg="del">
          <ac:chgData name="Sieger, Fabienne" userId="7f575595-508d-48eb-9f91-649ad79076b3" providerId="ADAL" clId="{27FB85FA-EE48-4E11-A9F3-586EF9EB3876}" dt="2023-06-16T10:23:26.968" v="1" actId="478"/>
          <ac:spMkLst>
            <pc:docMk/>
            <pc:sldMasterMk cId="1346662998" sldId="2147483660"/>
            <ac:spMk id="9" creationId="{DAAB8E7E-A581-4304-B52F-9DAE88D9503C}"/>
          </ac:spMkLst>
        </pc:sp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3" name="Bild 7" descr="BG.jpg"/>
          <p:cNvPicPr>
            <a:picLocks noChangeAspect="1"/>
          </p:cNvPicPr>
          <p:nvPr userDrawn="1"/>
        </p:nvPicPr>
        <p:blipFill rotWithShape="1">
          <a:blip r:embed="rId2"/>
          <a:srcRect t="17905" b="-17905"/>
          <a:stretch/>
        </p:blipFill>
        <p:spPr bwMode="auto">
          <a:xfrm>
            <a:off x="0" y="-48000"/>
            <a:ext cx="12192000" cy="8446479"/>
          </a:xfrm>
          <a:prstGeom prst="rect">
            <a:avLst/>
          </a:prstGeom>
          <a:noFill/>
          <a:ln w="9525">
            <a:noFill/>
            <a:miter lim="800000"/>
            <a:headEnd/>
            <a:tailEnd/>
          </a:ln>
        </p:spPr>
      </p:pic>
      <p:pic>
        <p:nvPicPr>
          <p:cNvPr id="5" name="Picture 44" descr="Log_PHB_bordeau"/>
          <p:cNvPicPr>
            <a:picLocks noChangeAspect="1" noChangeArrowheads="1"/>
          </p:cNvPicPr>
          <p:nvPr userDrawn="1"/>
        </p:nvPicPr>
        <p:blipFill>
          <a:blip r:embed="rId3"/>
          <a:srcRect/>
          <a:stretch>
            <a:fillRect/>
          </a:stretch>
        </p:blipFill>
        <p:spPr bwMode="auto">
          <a:xfrm>
            <a:off x="9003330" y="52391"/>
            <a:ext cx="2741247" cy="709612"/>
          </a:xfrm>
          <a:prstGeom prst="rect">
            <a:avLst/>
          </a:prstGeom>
          <a:noFill/>
          <a:ln w="9525">
            <a:noFill/>
            <a:miter lim="800000"/>
            <a:headEnd/>
            <a:tailEnd/>
          </a:ln>
        </p:spPr>
      </p:pic>
      <p:sp>
        <p:nvSpPr>
          <p:cNvPr id="4099" name="Rectangle 3"/>
          <p:cNvSpPr>
            <a:spLocks noGrp="1" noChangeArrowheads="1"/>
          </p:cNvSpPr>
          <p:nvPr>
            <p:ph type="subTitle" idx="1" hasCustomPrompt="1"/>
          </p:nvPr>
        </p:nvSpPr>
        <p:spPr>
          <a:xfrm>
            <a:off x="562708" y="1399051"/>
            <a:ext cx="10464800" cy="685800"/>
          </a:xfrm>
        </p:spPr>
        <p:txBody>
          <a:bodyPr anchor="b"/>
          <a:lstStyle>
            <a:lvl1pPr marL="0" indent="0">
              <a:buFont typeface="Times" charset="0"/>
              <a:buNone/>
              <a:defRPr sz="2267">
                <a:solidFill>
                  <a:srgbClr val="B8223F"/>
                </a:solidFill>
              </a:defRPr>
            </a:lvl1pPr>
          </a:lstStyle>
          <a:p>
            <a:pPr lvl="0"/>
            <a:r>
              <a:rPr lang="de-CH" noProof="0" dirty="0"/>
              <a:t>Datum (TT. Monat JJJJ)</a:t>
            </a:r>
          </a:p>
        </p:txBody>
      </p:sp>
      <p:sp>
        <p:nvSpPr>
          <p:cNvPr id="4098" name="Rectangle 2"/>
          <p:cNvSpPr>
            <a:spLocks noGrp="1" noChangeArrowheads="1"/>
          </p:cNvSpPr>
          <p:nvPr>
            <p:ph type="ctrTitle" hasCustomPrompt="1"/>
          </p:nvPr>
        </p:nvSpPr>
        <p:spPr>
          <a:xfrm>
            <a:off x="562708" y="2135500"/>
            <a:ext cx="10464800" cy="1869565"/>
          </a:xfrm>
        </p:spPr>
        <p:txBody>
          <a:bodyPr anchor="t"/>
          <a:lstStyle>
            <a:lvl1pPr>
              <a:lnSpc>
                <a:spcPct val="100000"/>
              </a:lnSpc>
              <a:defRPr sz="4133" b="1" u="sng" cap="all" baseline="0">
                <a:solidFill>
                  <a:schemeClr val="tx1"/>
                </a:solidFill>
                <a:uFill>
                  <a:solidFill>
                    <a:srgbClr val="B8223F"/>
                  </a:solidFill>
                </a:uFill>
              </a:defRPr>
            </a:lvl1pPr>
          </a:lstStyle>
          <a:p>
            <a:pPr lvl="0"/>
            <a:r>
              <a:rPr lang="de-DE" noProof="0" dirty="0"/>
              <a:t>Titel</a:t>
            </a:r>
            <a:br>
              <a:rPr lang="de-DE" noProof="0" dirty="0"/>
            </a:br>
            <a:endParaRPr lang="de-CH" noProof="0" dirty="0"/>
          </a:p>
        </p:txBody>
      </p:sp>
      <p:pic>
        <p:nvPicPr>
          <p:cNvPr id="15" name="Picture 44" descr="Log_PHB_bordeau"/>
          <p:cNvPicPr>
            <a:picLocks noChangeAspect="1" noChangeArrowheads="1"/>
          </p:cNvPicPr>
          <p:nvPr userDrawn="1"/>
        </p:nvPicPr>
        <p:blipFill>
          <a:blip r:embed="rId3"/>
          <a:srcRect/>
          <a:stretch>
            <a:fillRect/>
          </a:stretch>
        </p:blipFill>
        <p:spPr bwMode="auto">
          <a:xfrm>
            <a:off x="8880310" y="-27384"/>
            <a:ext cx="2969684" cy="946149"/>
          </a:xfrm>
          <a:prstGeom prst="rect">
            <a:avLst/>
          </a:prstGeom>
          <a:noFill/>
          <a:ln w="9525">
            <a:noFill/>
            <a:miter lim="800000"/>
            <a:headEnd/>
            <a:tailEnd/>
          </a:ln>
        </p:spPr>
      </p:pic>
      <p:sp>
        <p:nvSpPr>
          <p:cNvPr id="7" name="Textplatzhalter 6"/>
          <p:cNvSpPr>
            <a:spLocks noGrp="1"/>
          </p:cNvSpPr>
          <p:nvPr>
            <p:ph type="body" sz="quarter" idx="10" hasCustomPrompt="1"/>
          </p:nvPr>
        </p:nvSpPr>
        <p:spPr>
          <a:xfrm>
            <a:off x="562707" y="4055715"/>
            <a:ext cx="10464799" cy="525412"/>
          </a:xfrm>
        </p:spPr>
        <p:txBody>
          <a:bodyPr/>
          <a:lstStyle>
            <a:lvl1pPr>
              <a:buNone/>
              <a:defRPr sz="1467" b="1" baseline="0"/>
            </a:lvl1pPr>
          </a:lstStyle>
          <a:p>
            <a:pPr lvl="0"/>
            <a:r>
              <a:rPr lang="de-DE" dirty="0"/>
              <a:t>Vorname Name, Funktion</a:t>
            </a:r>
          </a:p>
        </p:txBody>
      </p:sp>
    </p:spTree>
    <p:extLst>
      <p:ext uri="{BB962C8B-B14F-4D97-AF65-F5344CB8AC3E}">
        <p14:creationId xmlns:p14="http://schemas.microsoft.com/office/powerpoint/2010/main" val="326602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mit roter Aufzählung">
    <p:spTree>
      <p:nvGrpSpPr>
        <p:cNvPr id="1" name=""/>
        <p:cNvGrpSpPr/>
        <p:nvPr/>
      </p:nvGrpSpPr>
      <p:grpSpPr>
        <a:xfrm>
          <a:off x="0" y="0"/>
          <a:ext cx="0" cy="0"/>
          <a:chOff x="0" y="0"/>
          <a:chExt cx="0" cy="0"/>
        </a:xfrm>
      </p:grpSpPr>
      <p:sp>
        <p:nvSpPr>
          <p:cNvPr id="4" name="Textfeld 3"/>
          <p:cNvSpPr txBox="1"/>
          <p:nvPr userDrawn="1"/>
        </p:nvSpPr>
        <p:spPr>
          <a:xfrm>
            <a:off x="562708" y="452669"/>
            <a:ext cx="11068061" cy="392400"/>
          </a:xfrm>
          <a:prstGeom prst="rect">
            <a:avLst/>
          </a:prstGeom>
          <a:noFill/>
        </p:spPr>
        <p:txBody>
          <a:bodyPr wrap="none" lIns="103852" tIns="51927" rIns="103852" bIns="51927" rtlCol="0">
            <a:noAutofit/>
          </a:bodyPr>
          <a:lstStyle/>
          <a:p>
            <a:r>
              <a:rPr lang="de-CH" sz="2133" b="1" dirty="0">
                <a:latin typeface="+mj-lt"/>
              </a:rPr>
              <a:t>INHALT</a:t>
            </a:r>
            <a:endParaRPr lang="en-US" sz="2133" b="1" dirty="0">
              <a:latin typeface="+mj-lt"/>
            </a:endParaRPr>
          </a:p>
        </p:txBody>
      </p:sp>
      <p:sp>
        <p:nvSpPr>
          <p:cNvPr id="10" name="Textplatzhalter 9"/>
          <p:cNvSpPr>
            <a:spLocks noGrp="1"/>
          </p:cNvSpPr>
          <p:nvPr>
            <p:ph type="body" sz="quarter" idx="15"/>
          </p:nvPr>
        </p:nvSpPr>
        <p:spPr>
          <a:xfrm>
            <a:off x="562708" y="1144800"/>
            <a:ext cx="11068061" cy="5180400"/>
          </a:xfrm>
        </p:spPr>
        <p:txBody>
          <a:bodyPr/>
          <a:lstStyle>
            <a:lvl1pPr marL="389438" indent="-389438">
              <a:buClr>
                <a:srgbClr val="B8223F"/>
              </a:buClr>
              <a:buFont typeface="+mj-lt"/>
              <a:buAutoNum type="arabicPeriod"/>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Tree>
    <p:extLst>
      <p:ext uri="{BB962C8B-B14F-4D97-AF65-F5344CB8AC3E}">
        <p14:creationId xmlns:p14="http://schemas.microsoft.com/office/powerpoint/2010/main" val="415663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 Titel">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562708" y="1602000"/>
            <a:ext cx="10128739" cy="1198800"/>
          </a:xfrm>
        </p:spPr>
        <p:txBody>
          <a:bodyPr/>
          <a:lstStyle>
            <a:lvl1pPr marL="0" indent="0">
              <a:buNone/>
              <a:defRPr sz="4133" b="1" u="sng" cap="all" baseline="0">
                <a:uFill>
                  <a:solidFill>
                    <a:srgbClr val="B8223F"/>
                  </a:solidFill>
                </a:uFill>
              </a:defRPr>
            </a:lvl1pPr>
          </a:lstStyle>
          <a:p>
            <a:pPr lvl="0"/>
            <a:r>
              <a:rPr lang="de-CH" dirty="0" err="1"/>
              <a:t>TITel</a:t>
            </a:r>
            <a:r>
              <a:rPr lang="de-CH" dirty="0"/>
              <a:t> einfügen</a:t>
            </a:r>
          </a:p>
        </p:txBody>
      </p:sp>
    </p:spTree>
    <p:extLst>
      <p:ext uri="{BB962C8B-B14F-4D97-AF65-F5344CB8AC3E}">
        <p14:creationId xmlns:p14="http://schemas.microsoft.com/office/powerpoint/2010/main" val="227267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p:nvPr>
        </p:nvSpPr>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7202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Tagesverfassung</a:t>
            </a:r>
            <a:endParaRPr lang="de-DE" dirty="0"/>
          </a:p>
        </p:txBody>
      </p:sp>
      <p:sp>
        <p:nvSpPr>
          <p:cNvPr id="3" name="Inhaltsplatzhalter 2"/>
          <p:cNvSpPr>
            <a:spLocks noGrp="1"/>
          </p:cNvSpPr>
          <p:nvPr>
            <p:ph idx="1" hasCustomPrompt="1"/>
          </p:nvPr>
        </p:nvSpPr>
        <p:spPr/>
        <p:txBody>
          <a:bodyPr/>
          <a:lstStyle>
            <a:lvl1pPr marL="0" indent="0">
              <a:buFont typeface="Arial" pitchFamily="34" charset="0"/>
              <a:buNone/>
              <a:defRPr/>
            </a:lvl1pPr>
          </a:lstStyle>
          <a:p>
            <a:pPr algn="just">
              <a:lnSpc>
                <a:spcPct val="150000"/>
              </a:lnSpc>
            </a:pPr>
            <a:r>
              <a:rPr lang="de-CH" sz="1600" dirty="0">
                <a:effectLst/>
                <a:latin typeface="Syntax LT Std"/>
                <a:ea typeface="Times New Roman" panose="02020603050405020304" pitchFamily="18" charset="0"/>
              </a:rPr>
              <a:t>Funktionierende Strategien und Hilfreiche Umstände in meiner Schulzeit:</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(Sequenzen, in denen ich ungestört einer für mich entspannenden Tätigkeit nachgehen konnte)</a:t>
            </a:r>
            <a:endParaRPr lang="de-CH" sz="1600" dirty="0">
              <a:effectLst/>
              <a:latin typeface="Times New Roman" panose="02020603050405020304" pitchFamily="18" charset="0"/>
              <a:ea typeface="Times New Roman" panose="02020603050405020304" pitchFamily="18" charset="0"/>
            </a:endParaRPr>
          </a:p>
          <a:p>
            <a:pPr marL="990575" lvl="1" indent="-380990" algn="just">
              <a:lnSpc>
                <a:spcPct val="150000"/>
              </a:lnSpc>
              <a:buFont typeface="MS UI Gothic" panose="020B0600070205080204" pitchFamily="34" charset="-128"/>
              <a:buChar char="→"/>
            </a:pPr>
            <a:r>
              <a:rPr lang="de-CH" sz="1600" dirty="0">
                <a:effectLst/>
                <a:latin typeface="Syntax LT Std"/>
                <a:ea typeface="Times New Roman" panose="02020603050405020304" pitchFamily="18" charset="0"/>
              </a:rPr>
              <a:t>Klar strukturierte Tagesabläufe waren Usus in meiner Familie, ebenso Ruhezeiten nach sozialen Anstrengungen</a:t>
            </a:r>
            <a:endParaRPr lang="de-CH" sz="1600" dirty="0">
              <a:effectLst/>
              <a:latin typeface="Times New Roman" panose="02020603050405020304" pitchFamily="18" charset="0"/>
              <a:ea typeface="Times New Roman" panose="02020603050405020304" pitchFamily="18" charset="0"/>
            </a:endParaRPr>
          </a:p>
          <a:p>
            <a:pPr algn="just">
              <a:lnSpc>
                <a:spcPct val="150000"/>
              </a:lnSpc>
            </a:pPr>
            <a:r>
              <a:rPr lang="de-CH" sz="1600" dirty="0">
                <a:effectLst/>
                <a:latin typeface="Syntax LT Std"/>
                <a:ea typeface="Times New Roman" panose="02020603050405020304" pitchFamily="18" charset="0"/>
              </a:rPr>
              <a:t>Was noch geholfen hätte:</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err="1">
                <a:effectLst/>
                <a:latin typeface="Syntax LT Std"/>
                <a:ea typeface="Times New Roman" panose="02020603050405020304" pitchFamily="18" charset="0"/>
              </a:rPr>
              <a:t>Lehrerliches</a:t>
            </a:r>
            <a:r>
              <a:rPr lang="de-CH" sz="1600" dirty="0">
                <a:effectLst/>
                <a:latin typeface="Syntax LT Std"/>
                <a:ea typeface="Times New Roman" panose="02020603050405020304" pitchFamily="18" charset="0"/>
              </a:rPr>
              <a:t> (und eigenes) Wissen um die Faktoren, die mein unregelmässiges Leistungsprofil begünstigen (physische, psychische Prozesse), bzw. abmildern (quantitativ und qualitativ ausreichende </a:t>
            </a:r>
            <a:r>
              <a:rPr lang="de-CH" sz="1600" dirty="0" err="1">
                <a:effectLst/>
                <a:latin typeface="Syntax LT Std"/>
                <a:ea typeface="Times New Roman" panose="02020603050405020304" pitchFamily="18" charset="0"/>
              </a:rPr>
              <a:t>Regenerierungsphasen</a:t>
            </a:r>
            <a:r>
              <a:rPr lang="de-CH" sz="1600" dirty="0">
                <a:effectLst/>
                <a:latin typeface="Syntax LT Std"/>
                <a:ea typeface="Times New Roman" panose="02020603050405020304" pitchFamily="18" charset="0"/>
              </a:rPr>
              <a:t>, aber auch Wegnehmen von Druck und Schuldzuweisung)</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rPr>
              <a:t>Reduzierte Anforderungen und Aufschub bei anstehenden Arbeitsabgabeterminen bei Überlastung und begrenztem Energiepool</a:t>
            </a:r>
            <a:endParaRPr lang="de-CH" sz="1600" dirty="0">
              <a:effectLst/>
              <a:latin typeface="Times New Roman" panose="02020603050405020304" pitchFamily="18" charset="0"/>
              <a:ea typeface="Times New Roman" panose="02020603050405020304" pitchFamily="18" charset="0"/>
            </a:endParaRPr>
          </a:p>
          <a:p>
            <a:pPr marL="457189" lvl="0" indent="-457189" algn="just">
              <a:lnSpc>
                <a:spcPct val="150000"/>
              </a:lnSpc>
              <a:buFont typeface="Syntax LT Std"/>
              <a:buChar char="·"/>
            </a:pPr>
            <a:r>
              <a:rPr lang="de-CH" sz="1600" dirty="0">
                <a:effectLst/>
                <a:latin typeface="Syntax LT Std"/>
                <a:ea typeface="Times New Roman" panose="02020603050405020304" pitchFamily="18" charset="0"/>
                <a:cs typeface="Times New Roman" panose="02020603050405020304" pitchFamily="18" charset="0"/>
              </a:rPr>
              <a:t>Allgemeines Verständnis innerhalb des Schulsystems für die prägnanten körperlichen und emotionalen Veränderungen und ihren Auswirkungen auf Konzentrations- und Leistungsprofil von Schüler:innen in der Pubertät</a:t>
            </a:r>
            <a:endParaRPr lang="de-DE" dirty="0"/>
          </a:p>
        </p:txBody>
      </p:sp>
    </p:spTree>
    <p:extLst>
      <p:ext uri="{BB962C8B-B14F-4D97-AF65-F5344CB8AC3E}">
        <p14:creationId xmlns:p14="http://schemas.microsoft.com/office/powerpoint/2010/main" val="117805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7" name="Textplatzhalter 6"/>
          <p:cNvSpPr>
            <a:spLocks noGrp="1"/>
          </p:cNvSpPr>
          <p:nvPr>
            <p:ph type="body" sz="quarter" idx="12" hasCustomPrompt="1"/>
          </p:nvPr>
        </p:nvSpPr>
        <p:spPr>
          <a:xfrm>
            <a:off x="562708" y="188640"/>
            <a:ext cx="11068061" cy="288000"/>
          </a:xfrm>
        </p:spPr>
        <p:txBody>
          <a:bodyPr/>
          <a:lstStyle>
            <a:lvl1pPr marL="0" indent="0">
              <a:buNone/>
              <a:defRPr sz="1467" cap="none" baseline="0">
                <a:solidFill>
                  <a:srgbClr val="B8223F"/>
                </a:solidFill>
              </a:defRPr>
            </a:lvl1pPr>
          </a:lstStyle>
          <a:p>
            <a:pPr lvl="0"/>
            <a:r>
              <a:rPr lang="de-DE" dirty="0"/>
              <a:t>Titel Kapitel</a:t>
            </a:r>
          </a:p>
        </p:txBody>
      </p:sp>
      <p:sp>
        <p:nvSpPr>
          <p:cNvPr id="2" name="Titel 1"/>
          <p:cNvSpPr>
            <a:spLocks noGrp="1"/>
          </p:cNvSpPr>
          <p:nvPr>
            <p:ph type="title" hasCustomPrompt="1"/>
          </p:nvPr>
        </p:nvSpPr>
        <p:spPr>
          <a:xfrm>
            <a:off x="562708" y="502077"/>
            <a:ext cx="11066584" cy="393279"/>
          </a:xfrm>
        </p:spPr>
        <p:txBody>
          <a:bodyPr/>
          <a:lstStyle>
            <a:lvl1pPr>
              <a:lnSpc>
                <a:spcPts val="2267"/>
              </a:lnSpc>
              <a:defRPr cap="all" baseline="0"/>
            </a:lvl1pPr>
          </a:lstStyle>
          <a:p>
            <a:r>
              <a:rPr lang="de-CH" dirty="0"/>
              <a:t>Titel Folie</a:t>
            </a:r>
            <a:endParaRPr lang="de-DE" dirty="0"/>
          </a:p>
        </p:txBody>
      </p:sp>
      <p:sp>
        <p:nvSpPr>
          <p:cNvPr id="3" name="Inhaltsplatzhalter 2"/>
          <p:cNvSpPr>
            <a:spLocks noGrp="1"/>
          </p:cNvSpPr>
          <p:nvPr>
            <p:ph idx="1"/>
          </p:nvPr>
        </p:nvSpPr>
        <p:spPr>
          <a:xfrm>
            <a:off x="562708" y="1143000"/>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2"/>
          <p:cNvSpPr>
            <a:spLocks noGrp="1"/>
          </p:cNvSpPr>
          <p:nvPr>
            <p:ph idx="13"/>
          </p:nvPr>
        </p:nvSpPr>
        <p:spPr>
          <a:xfrm>
            <a:off x="6288022" y="1124744"/>
            <a:ext cx="5341271" cy="5181600"/>
          </a:xfrm>
        </p:spPr>
        <p:txBody>
          <a:bodyPr/>
          <a:lstStyle>
            <a:lvl1pPr marL="389438" indent="-389438">
              <a:buFont typeface="Arial" pitchFamily="34" charset="0"/>
              <a:buChar char="•"/>
              <a:defRPr/>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75767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2708" y="260349"/>
            <a:ext cx="1106658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b" anchorCtr="0" compatLnSpc="1">
            <a:prstTxWarp prst="textNoShape">
              <a:avLst/>
            </a:prstTxWarp>
          </a:bodyPr>
          <a:lstStyle/>
          <a:p>
            <a:pPr lvl="0"/>
            <a:r>
              <a:rPr lang="de-CH" dirty="0"/>
              <a:t>MASTERTITELFORMAT BEARBEITEN</a:t>
            </a:r>
          </a:p>
        </p:txBody>
      </p:sp>
      <p:sp>
        <p:nvSpPr>
          <p:cNvPr id="1027" name="Rectangle 3"/>
          <p:cNvSpPr>
            <a:spLocks noGrp="1" noChangeArrowheads="1"/>
          </p:cNvSpPr>
          <p:nvPr>
            <p:ph type="body" idx="1"/>
          </p:nvPr>
        </p:nvSpPr>
        <p:spPr bwMode="auto">
          <a:xfrm>
            <a:off x="562708" y="1143000"/>
            <a:ext cx="11066584" cy="490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14="http://schemas.microsoft.com/office/drawing/2010/main" xmlns="" val="1"/>
            </a:ext>
          </a:extLst>
        </p:spPr>
        <p:txBody>
          <a:bodyPr vert="horz" wrap="square" lIns="77889" tIns="38945" rIns="77889" bIns="38945" numCol="1" anchor="t" anchorCtr="0" compatLnSpc="1">
            <a:prstTxWarp prst="textNoShape">
              <a:avLst/>
            </a:prstTxWarp>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 name="Textfeld 1"/>
          <p:cNvSpPr txBox="1"/>
          <p:nvPr userDrawn="1"/>
        </p:nvSpPr>
        <p:spPr>
          <a:xfrm>
            <a:off x="1583499" y="6408674"/>
            <a:ext cx="7488832" cy="248434"/>
          </a:xfrm>
          <a:prstGeom prst="rect">
            <a:avLst/>
          </a:prstGeom>
          <a:noFill/>
        </p:spPr>
        <p:txBody>
          <a:bodyPr wrap="square" lIns="103852" tIns="51927" rIns="103852" bIns="51927" rtlCol="0">
            <a:spAutoFit/>
          </a:bodyPr>
          <a:lstStyle/>
          <a:p>
            <a:r>
              <a:rPr lang="de-CH" sz="933" kern="1200" baseline="0" dirty="0">
                <a:solidFill>
                  <a:schemeClr val="tx1"/>
                </a:solidFill>
                <a:latin typeface="+mj-lt"/>
                <a:ea typeface="MS PGothic" pitchFamily="34" charset="-128"/>
                <a:cs typeface="+mn-cs"/>
              </a:rPr>
              <a:t>PHBern, IHP, Heilpädagogische Fachberatung, Fabienne Sieger</a:t>
            </a:r>
          </a:p>
        </p:txBody>
      </p:sp>
      <p:sp>
        <p:nvSpPr>
          <p:cNvPr id="4" name="Textfeld 3"/>
          <p:cNvSpPr txBox="1"/>
          <p:nvPr/>
        </p:nvSpPr>
        <p:spPr>
          <a:xfrm>
            <a:off x="414541" y="6405035"/>
            <a:ext cx="428887" cy="535564"/>
          </a:xfrm>
          <a:prstGeom prst="rect">
            <a:avLst/>
          </a:prstGeom>
          <a:noFill/>
        </p:spPr>
        <p:txBody>
          <a:bodyPr wrap="square" lIns="103852" tIns="51927" rIns="103852" bIns="51927" rtlCol="0">
            <a:spAutoFit/>
          </a:bodyPr>
          <a:lstStyle/>
          <a:p>
            <a:pPr marL="0" marR="0" indent="0" algn="r" defTabSz="1038503" rtl="0" eaLnBrk="0" fontAlgn="base" latinLnBrk="0" hangingPunct="0">
              <a:lnSpc>
                <a:spcPct val="100000"/>
              </a:lnSpc>
              <a:spcBef>
                <a:spcPct val="0"/>
              </a:spcBef>
              <a:spcAft>
                <a:spcPct val="0"/>
              </a:spcAft>
              <a:buClrTx/>
              <a:buSzTx/>
              <a:buFontTx/>
              <a:buNone/>
              <a:tabLst/>
              <a:defRPr/>
            </a:pPr>
            <a:fld id="{A7D23FAC-0B9F-41EC-9B0F-03E365D511C9}" type="slidenum">
              <a:rPr lang="de-CH" sz="933" b="0" kern="1200" smtClean="0">
                <a:solidFill>
                  <a:schemeClr val="tx1"/>
                </a:solidFill>
                <a:latin typeface="+mj-lt"/>
                <a:ea typeface="MS PGothic" pitchFamily="34" charset="-128"/>
                <a:cs typeface="+mn-cs"/>
              </a:rPr>
              <a:pPr marL="0" marR="0" indent="0" algn="r" defTabSz="1038503" rtl="0" eaLnBrk="0" fontAlgn="base" latinLnBrk="0" hangingPunct="0">
                <a:lnSpc>
                  <a:spcPct val="100000"/>
                </a:lnSpc>
                <a:spcBef>
                  <a:spcPct val="0"/>
                </a:spcBef>
                <a:spcAft>
                  <a:spcPct val="0"/>
                </a:spcAft>
                <a:buClrTx/>
                <a:buSzTx/>
                <a:buFontTx/>
                <a:buNone/>
                <a:tabLst/>
                <a:defRPr/>
              </a:pPr>
              <a:t>‹Nr.›</a:t>
            </a:fld>
            <a:endParaRPr lang="de-CH" sz="933" b="0" kern="1200" dirty="0">
              <a:solidFill>
                <a:schemeClr val="tx1"/>
              </a:solidFill>
              <a:latin typeface="+mj-lt"/>
              <a:ea typeface="MS PGothic" pitchFamily="34" charset="-128"/>
              <a:cs typeface="+mn-cs"/>
            </a:endParaRPr>
          </a:p>
          <a:p>
            <a:endParaRPr lang="de-CH" sz="933" dirty="0">
              <a:latin typeface="+mj-lt"/>
            </a:endParaRPr>
          </a:p>
        </p:txBody>
      </p:sp>
      <p:pic>
        <p:nvPicPr>
          <p:cNvPr id="8" name="Bild 2" descr="Log_PHB_bordeau.jpg">
            <a:extLst>
              <a:ext uri="{FF2B5EF4-FFF2-40B4-BE49-F238E27FC236}">
                <a16:creationId xmlns:a16="http://schemas.microsoft.com/office/drawing/2014/main" id="{8FC70DB8-5392-435C-BA35-CCECEA5FAB3D}"/>
              </a:ext>
            </a:extLst>
          </p:cNvPr>
          <p:cNvPicPr>
            <a:picLocks noChangeAspect="1"/>
          </p:cNvPicPr>
          <p:nvPr userDrawn="1"/>
        </p:nvPicPr>
        <p:blipFill>
          <a:blip r:embed="rId8"/>
          <a:srcRect/>
          <a:stretch>
            <a:fillRect/>
          </a:stretch>
        </p:blipFill>
        <p:spPr bwMode="auto">
          <a:xfrm>
            <a:off x="9648395" y="6176330"/>
            <a:ext cx="1920213" cy="613044"/>
          </a:xfrm>
          <a:prstGeom prst="rect">
            <a:avLst/>
          </a:prstGeom>
          <a:noFill/>
          <a:ln w="9525">
            <a:noFill/>
            <a:miter lim="800000"/>
            <a:headEnd/>
            <a:tailEnd/>
          </a:ln>
        </p:spPr>
      </p:pic>
      <p:sp>
        <p:nvSpPr>
          <p:cNvPr id="1039" name="Line 15"/>
          <p:cNvSpPr>
            <a:spLocks noChangeShapeType="1"/>
          </p:cNvSpPr>
          <p:nvPr/>
        </p:nvSpPr>
        <p:spPr bwMode="auto">
          <a:xfrm>
            <a:off x="562708" y="6196343"/>
            <a:ext cx="11066584" cy="8127"/>
          </a:xfrm>
          <a:prstGeom prst="line">
            <a:avLst/>
          </a:prstGeom>
          <a:noFill/>
          <a:ln w="3175">
            <a:solidFill>
              <a:srgbClr val="B3B3B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3852" tIns="51927" rIns="103852" bIns="51927" anchor="ctr"/>
          <a:lstStyle/>
          <a:p>
            <a:pPr>
              <a:defRPr/>
            </a:pPr>
            <a:endParaRPr lang="de-DE" sz="2400">
              <a:latin typeface="Times" charset="0"/>
              <a:ea typeface="ＭＳ Ｐゴシック" charset="0"/>
            </a:endParaRPr>
          </a:p>
        </p:txBody>
      </p:sp>
    </p:spTree>
    <p:extLst>
      <p:ext uri="{BB962C8B-B14F-4D97-AF65-F5344CB8AC3E}">
        <p14:creationId xmlns:p14="http://schemas.microsoft.com/office/powerpoint/2010/main" val="1346662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1" fontAlgn="base" hangingPunct="1">
        <a:lnSpc>
          <a:spcPts val="2725"/>
        </a:lnSpc>
        <a:spcBef>
          <a:spcPct val="0"/>
        </a:spcBef>
        <a:spcAft>
          <a:spcPct val="0"/>
        </a:spcAft>
        <a:defRPr sz="2133" b="1">
          <a:solidFill>
            <a:srgbClr val="000000"/>
          </a:solidFill>
          <a:latin typeface="+mj-lt"/>
          <a:ea typeface="MS PGothic" pitchFamily="34" charset="-128"/>
          <a:cs typeface="ＭＳ Ｐゴシック" charset="0"/>
        </a:defRPr>
      </a:lvl1pPr>
      <a:lvl2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2pPr>
      <a:lvl3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3pPr>
      <a:lvl4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4pPr>
      <a:lvl5pPr algn="l" rtl="0" eaLnBrk="1" fontAlgn="base" hangingPunct="1">
        <a:lnSpc>
          <a:spcPts val="2725"/>
        </a:lnSpc>
        <a:spcBef>
          <a:spcPct val="0"/>
        </a:spcBef>
        <a:spcAft>
          <a:spcPct val="0"/>
        </a:spcAft>
        <a:defRPr sz="2133" b="1">
          <a:solidFill>
            <a:srgbClr val="000000"/>
          </a:solidFill>
          <a:latin typeface="Arial" charset="0"/>
          <a:ea typeface="MS PGothic" pitchFamily="34" charset="-128"/>
          <a:cs typeface="ＭＳ Ｐゴシック" charset="0"/>
        </a:defRPr>
      </a:lvl5pPr>
      <a:lvl6pPr marL="519252" algn="l" rtl="0" eaLnBrk="1" fontAlgn="base" hangingPunct="1">
        <a:spcBef>
          <a:spcPct val="0"/>
        </a:spcBef>
        <a:spcAft>
          <a:spcPct val="0"/>
        </a:spcAft>
        <a:defRPr sz="2267" b="1">
          <a:solidFill>
            <a:srgbClr val="A60030"/>
          </a:solidFill>
          <a:latin typeface="Arial" charset="0"/>
          <a:ea typeface="ＭＳ Ｐゴシック" charset="0"/>
        </a:defRPr>
      </a:lvl6pPr>
      <a:lvl7pPr marL="1038503" algn="l" rtl="0" eaLnBrk="1" fontAlgn="base" hangingPunct="1">
        <a:spcBef>
          <a:spcPct val="0"/>
        </a:spcBef>
        <a:spcAft>
          <a:spcPct val="0"/>
        </a:spcAft>
        <a:defRPr sz="2267" b="1">
          <a:solidFill>
            <a:srgbClr val="A60030"/>
          </a:solidFill>
          <a:latin typeface="Arial" charset="0"/>
          <a:ea typeface="ＭＳ Ｐゴシック" charset="0"/>
        </a:defRPr>
      </a:lvl7pPr>
      <a:lvl8pPr marL="1557756" algn="l" rtl="0" eaLnBrk="1" fontAlgn="base" hangingPunct="1">
        <a:spcBef>
          <a:spcPct val="0"/>
        </a:spcBef>
        <a:spcAft>
          <a:spcPct val="0"/>
        </a:spcAft>
        <a:defRPr sz="2267" b="1">
          <a:solidFill>
            <a:srgbClr val="A60030"/>
          </a:solidFill>
          <a:latin typeface="Arial" charset="0"/>
          <a:ea typeface="ＭＳ Ｐゴシック" charset="0"/>
        </a:defRPr>
      </a:lvl8pPr>
      <a:lvl9pPr marL="2077008" algn="l" rtl="0" eaLnBrk="1" fontAlgn="base" hangingPunct="1">
        <a:spcBef>
          <a:spcPct val="0"/>
        </a:spcBef>
        <a:spcAft>
          <a:spcPct val="0"/>
        </a:spcAft>
        <a:defRPr sz="2267" b="1">
          <a:solidFill>
            <a:srgbClr val="A60030"/>
          </a:solidFill>
          <a:latin typeface="Arial" charset="0"/>
          <a:ea typeface="ＭＳ Ｐゴシック" charset="0"/>
        </a:defRPr>
      </a:lvl9pPr>
    </p:titleStyle>
    <p:bodyStyle>
      <a:lvl1pPr marL="21635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cs typeface="ＭＳ Ｐゴシック" charset="0"/>
        </a:defRPr>
      </a:lvl1pPr>
      <a:lvl2pPr marL="649066" indent="-216356" algn="l" rtl="0" eaLnBrk="1" fontAlgn="base" hangingPunct="1">
        <a:spcBef>
          <a:spcPct val="20000"/>
        </a:spcBef>
        <a:spcAft>
          <a:spcPct val="0"/>
        </a:spcAft>
        <a:buFont typeface="Times" pitchFamily="-84" charset="0"/>
        <a:buChar char="•"/>
        <a:defRPr sz="2133">
          <a:solidFill>
            <a:schemeClr val="tx1"/>
          </a:solidFill>
          <a:latin typeface="+mn-lt"/>
          <a:ea typeface="MS PGothic" pitchFamily="34" charset="-128"/>
        </a:defRPr>
      </a:lvl2pPr>
      <a:lvl3pPr marL="1081774" indent="-216356" algn="l" rtl="0" eaLnBrk="1" fontAlgn="base" hangingPunct="1">
        <a:spcBef>
          <a:spcPct val="20000"/>
        </a:spcBef>
        <a:spcAft>
          <a:spcPct val="0"/>
        </a:spcAft>
        <a:buChar char="–"/>
        <a:defRPr sz="2133">
          <a:solidFill>
            <a:schemeClr val="tx1"/>
          </a:solidFill>
          <a:latin typeface="+mn-lt"/>
          <a:ea typeface="MS PGothic" pitchFamily="34" charset="-128"/>
        </a:defRPr>
      </a:lvl3pPr>
      <a:lvl4pPr marL="1514483" indent="-216356" algn="l" rtl="0" eaLnBrk="1" fontAlgn="base" hangingPunct="1">
        <a:spcBef>
          <a:spcPct val="20000"/>
        </a:spcBef>
        <a:spcAft>
          <a:spcPct val="0"/>
        </a:spcAft>
        <a:buFont typeface="Times" pitchFamily="-84" charset="0"/>
        <a:buChar char="•"/>
        <a:defRPr sz="1867">
          <a:solidFill>
            <a:schemeClr val="tx1"/>
          </a:solidFill>
          <a:latin typeface="+mn-lt"/>
          <a:ea typeface="MS PGothic" pitchFamily="34" charset="-128"/>
        </a:defRPr>
      </a:lvl4pPr>
      <a:lvl5pPr marL="1947195" indent="-216356" algn="l" rtl="0" eaLnBrk="1" fontAlgn="base" hangingPunct="1">
        <a:spcBef>
          <a:spcPct val="20000"/>
        </a:spcBef>
        <a:spcAft>
          <a:spcPct val="0"/>
        </a:spcAft>
        <a:buFont typeface="Times" pitchFamily="-84" charset="0"/>
        <a:buChar char="–"/>
        <a:defRPr sz="1733">
          <a:solidFill>
            <a:schemeClr val="tx1"/>
          </a:solidFill>
          <a:latin typeface="+mn-lt"/>
          <a:ea typeface="MS PGothic" pitchFamily="34" charset="-128"/>
        </a:defRPr>
      </a:lvl5pPr>
      <a:lvl6pPr marL="2466446" indent="-216356" algn="l" rtl="0" eaLnBrk="1" fontAlgn="base" hangingPunct="1">
        <a:spcBef>
          <a:spcPct val="20000"/>
        </a:spcBef>
        <a:spcAft>
          <a:spcPct val="0"/>
        </a:spcAft>
        <a:buFont typeface="Times" charset="0"/>
        <a:buChar char="–"/>
        <a:defRPr sz="1733">
          <a:solidFill>
            <a:schemeClr val="tx1"/>
          </a:solidFill>
          <a:latin typeface="+mn-lt"/>
          <a:ea typeface="+mn-ea"/>
        </a:defRPr>
      </a:lvl6pPr>
      <a:lvl7pPr marL="2985697" indent="-216356" algn="l" rtl="0" eaLnBrk="1" fontAlgn="base" hangingPunct="1">
        <a:spcBef>
          <a:spcPct val="20000"/>
        </a:spcBef>
        <a:spcAft>
          <a:spcPct val="0"/>
        </a:spcAft>
        <a:buFont typeface="Times" charset="0"/>
        <a:buChar char="–"/>
        <a:defRPr sz="1733">
          <a:solidFill>
            <a:schemeClr val="tx1"/>
          </a:solidFill>
          <a:latin typeface="+mn-lt"/>
          <a:ea typeface="+mn-ea"/>
        </a:defRPr>
      </a:lvl7pPr>
      <a:lvl8pPr marL="3504948" indent="-216356" algn="l" rtl="0" eaLnBrk="1" fontAlgn="base" hangingPunct="1">
        <a:spcBef>
          <a:spcPct val="20000"/>
        </a:spcBef>
        <a:spcAft>
          <a:spcPct val="0"/>
        </a:spcAft>
        <a:buFont typeface="Times" charset="0"/>
        <a:buChar char="–"/>
        <a:defRPr sz="1733">
          <a:solidFill>
            <a:schemeClr val="tx1"/>
          </a:solidFill>
          <a:latin typeface="+mn-lt"/>
          <a:ea typeface="+mn-ea"/>
        </a:defRPr>
      </a:lvl8pPr>
      <a:lvl9pPr marL="4024202" indent="-216356" algn="l" rtl="0" eaLnBrk="1" fontAlgn="base" hangingPunct="1">
        <a:spcBef>
          <a:spcPct val="20000"/>
        </a:spcBef>
        <a:spcAft>
          <a:spcPct val="0"/>
        </a:spcAft>
        <a:buFont typeface="Times" charset="0"/>
        <a:buChar char="–"/>
        <a:defRPr sz="1733">
          <a:solidFill>
            <a:schemeClr val="tx1"/>
          </a:solidFill>
          <a:latin typeface="+mn-lt"/>
          <a:ea typeface="+mn-ea"/>
        </a:defRPr>
      </a:lvl9pPr>
    </p:bodyStyle>
    <p:otherStyle>
      <a:defPPr>
        <a:defRPr lang="de-DE"/>
      </a:defPPr>
      <a:lvl1pPr marL="0" algn="l" defTabSz="519252" rtl="0" eaLnBrk="1" latinLnBrk="0" hangingPunct="1">
        <a:defRPr sz="2000" kern="1200">
          <a:solidFill>
            <a:schemeClr val="tx1"/>
          </a:solidFill>
          <a:latin typeface="+mn-lt"/>
          <a:ea typeface="+mn-ea"/>
          <a:cs typeface="+mn-cs"/>
        </a:defRPr>
      </a:lvl1pPr>
      <a:lvl2pPr marL="519252" algn="l" defTabSz="519252" rtl="0" eaLnBrk="1" latinLnBrk="0" hangingPunct="1">
        <a:defRPr sz="2000" kern="1200">
          <a:solidFill>
            <a:schemeClr val="tx1"/>
          </a:solidFill>
          <a:latin typeface="+mn-lt"/>
          <a:ea typeface="+mn-ea"/>
          <a:cs typeface="+mn-cs"/>
        </a:defRPr>
      </a:lvl2pPr>
      <a:lvl3pPr marL="1038503" algn="l" defTabSz="519252" rtl="0" eaLnBrk="1" latinLnBrk="0" hangingPunct="1">
        <a:defRPr sz="2000" kern="1200">
          <a:solidFill>
            <a:schemeClr val="tx1"/>
          </a:solidFill>
          <a:latin typeface="+mn-lt"/>
          <a:ea typeface="+mn-ea"/>
          <a:cs typeface="+mn-cs"/>
        </a:defRPr>
      </a:lvl3pPr>
      <a:lvl4pPr marL="1557756" algn="l" defTabSz="519252" rtl="0" eaLnBrk="1" latinLnBrk="0" hangingPunct="1">
        <a:defRPr sz="2000" kern="1200">
          <a:solidFill>
            <a:schemeClr val="tx1"/>
          </a:solidFill>
          <a:latin typeface="+mn-lt"/>
          <a:ea typeface="+mn-ea"/>
          <a:cs typeface="+mn-cs"/>
        </a:defRPr>
      </a:lvl4pPr>
      <a:lvl5pPr marL="2077008" algn="l" defTabSz="519252" rtl="0" eaLnBrk="1" latinLnBrk="0" hangingPunct="1">
        <a:defRPr sz="2000" kern="1200">
          <a:solidFill>
            <a:schemeClr val="tx1"/>
          </a:solidFill>
          <a:latin typeface="+mn-lt"/>
          <a:ea typeface="+mn-ea"/>
          <a:cs typeface="+mn-cs"/>
        </a:defRPr>
      </a:lvl5pPr>
      <a:lvl6pPr marL="2596259" algn="l" defTabSz="519252" rtl="0" eaLnBrk="1" latinLnBrk="0" hangingPunct="1">
        <a:defRPr sz="2000" kern="1200">
          <a:solidFill>
            <a:schemeClr val="tx1"/>
          </a:solidFill>
          <a:latin typeface="+mn-lt"/>
          <a:ea typeface="+mn-ea"/>
          <a:cs typeface="+mn-cs"/>
        </a:defRPr>
      </a:lvl6pPr>
      <a:lvl7pPr marL="3115510" algn="l" defTabSz="519252" rtl="0" eaLnBrk="1" latinLnBrk="0" hangingPunct="1">
        <a:defRPr sz="2000" kern="1200">
          <a:solidFill>
            <a:schemeClr val="tx1"/>
          </a:solidFill>
          <a:latin typeface="+mn-lt"/>
          <a:ea typeface="+mn-ea"/>
          <a:cs typeface="+mn-cs"/>
        </a:defRPr>
      </a:lvl7pPr>
      <a:lvl8pPr marL="3634762" algn="l" defTabSz="519252" rtl="0" eaLnBrk="1" latinLnBrk="0" hangingPunct="1">
        <a:defRPr sz="2000" kern="1200">
          <a:solidFill>
            <a:schemeClr val="tx1"/>
          </a:solidFill>
          <a:latin typeface="+mn-lt"/>
          <a:ea typeface="+mn-ea"/>
          <a:cs typeface="+mn-cs"/>
        </a:defRPr>
      </a:lvl8pPr>
      <a:lvl9pPr marL="4154015" algn="l" defTabSz="5192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95B0D6-827E-4F4E-95A2-CED2F78679C8}"/>
              </a:ext>
            </a:extLst>
          </p:cNvPr>
          <p:cNvSpPr>
            <a:spLocks noGrp="1"/>
          </p:cNvSpPr>
          <p:nvPr>
            <p:ph type="body" sz="quarter" idx="12"/>
          </p:nvPr>
        </p:nvSpPr>
        <p:spPr>
          <a:xfrm>
            <a:off x="1031631" y="260648"/>
            <a:ext cx="10128739" cy="768085"/>
          </a:xfrm>
        </p:spPr>
        <p:txBody>
          <a:bodyPr/>
          <a:lstStyle/>
          <a:p>
            <a:pPr algn="ctr"/>
            <a:r>
              <a:rPr lang="de-CH" dirty="0">
                <a:latin typeface="+mj-lt"/>
              </a:rPr>
              <a:t>Soziales und Peerbeziehungen</a:t>
            </a:r>
          </a:p>
          <a:p>
            <a:pPr algn="ctr"/>
            <a:r>
              <a:rPr lang="de-CH" dirty="0">
                <a:latin typeface="+mj-lt"/>
              </a:rPr>
              <a:t>Smalltalk und quatschen</a:t>
            </a:r>
          </a:p>
        </p:txBody>
      </p:sp>
      <p:pic>
        <p:nvPicPr>
          <p:cNvPr id="4" name="Grafik 3" descr="Ein Bild, das Gebäude, Im Haus, Fenster, Zimmer enthält.&#10;&#10;Automatisch generierte Beschreibung">
            <a:extLst>
              <a:ext uri="{FF2B5EF4-FFF2-40B4-BE49-F238E27FC236}">
                <a16:creationId xmlns:a16="http://schemas.microsoft.com/office/drawing/2014/main" id="{8AAE002E-A32C-75BC-4270-64A11C871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000" y="1757680"/>
            <a:ext cx="4320000" cy="4320000"/>
          </a:xfrm>
          <a:prstGeom prst="rect">
            <a:avLst/>
          </a:prstGeom>
          <a:ln>
            <a:solidFill>
              <a:schemeClr val="tx2"/>
            </a:solidFill>
          </a:ln>
        </p:spPr>
      </p:pic>
    </p:spTree>
    <p:extLst>
      <p:ext uri="{BB962C8B-B14F-4D97-AF65-F5344CB8AC3E}">
        <p14:creationId xmlns:p14="http://schemas.microsoft.com/office/powerpoint/2010/main" val="2506129416"/>
      </p:ext>
    </p:extLst>
  </p:cSld>
  <p:clrMapOvr>
    <a:masterClrMapping/>
  </p:clrMapOvr>
  <mc:AlternateContent xmlns:mc="http://schemas.openxmlformats.org/markup-compatibility/2006" xmlns:p14="http://schemas.microsoft.com/office/powerpoint/2010/main">
    <mc:Choice Requires="p14">
      <p:transition spd="slow" p14:dur="2000" advTm="115330"/>
    </mc:Choice>
    <mc:Fallback xmlns="">
      <p:transition spd="slow" advTm="11533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62708" y="164638"/>
            <a:ext cx="11066584" cy="393279"/>
          </a:xfrm>
        </p:spPr>
        <p:txBody>
          <a:bodyPr/>
          <a:lstStyle/>
          <a:p>
            <a:r>
              <a:rPr lang="de-CH" dirty="0"/>
              <a:t>Soziales und </a:t>
            </a:r>
            <a:r>
              <a:rPr lang="de-CH" dirty="0" err="1"/>
              <a:t>peerbeziehungen</a:t>
            </a:r>
            <a:r>
              <a:rPr lang="de-CH" dirty="0"/>
              <a:t> – </a:t>
            </a:r>
            <a:r>
              <a:rPr lang="de-CH" dirty="0" err="1"/>
              <a:t>smalltalk</a:t>
            </a:r>
            <a:r>
              <a:rPr lang="de-CH" dirty="0"/>
              <a:t> und Quatschen</a:t>
            </a:r>
          </a:p>
        </p:txBody>
      </p:sp>
      <p:sp>
        <p:nvSpPr>
          <p:cNvPr id="4" name="Inhaltsplatzhalter 3"/>
          <p:cNvSpPr>
            <a:spLocks noGrp="1"/>
          </p:cNvSpPr>
          <p:nvPr>
            <p:ph idx="1"/>
          </p:nvPr>
        </p:nvSpPr>
        <p:spPr>
          <a:xfrm>
            <a:off x="562708" y="740701"/>
            <a:ext cx="11066584" cy="5312016"/>
          </a:xfrm>
        </p:spPr>
        <p:txBody>
          <a:bodyPr/>
          <a:lstStyle/>
          <a:p>
            <a:pPr marL="0" indent="0">
              <a:lnSpc>
                <a:spcPct val="150000"/>
              </a:lnSpc>
              <a:buNone/>
            </a:pPr>
            <a:r>
              <a:rPr lang="de-CH" sz="1800" u="sng" dirty="0">
                <a:latin typeface="Calibri" panose="020F0502020204030204" pitchFamily="34" charset="0"/>
                <a:ea typeface="Times New Roman" panose="02020603050405020304" pitchFamily="18" charset="0"/>
                <a:cs typeface="Calibri" panose="020F0502020204030204" pitchFamily="34" charset="0"/>
              </a:rPr>
              <a:t>Funktionierende Strategien und Hilfreiche Umstände in meiner Schulzeit:</a:t>
            </a:r>
          </a:p>
          <a:p>
            <a:pPr>
              <a:lnSpc>
                <a:spcPct val="150000"/>
              </a:lnSpc>
            </a:pPr>
            <a:r>
              <a:rPr lang="de-CH" sz="1800" dirty="0">
                <a:latin typeface="Calibri" panose="020F0502020204030204" pitchFamily="34" charset="0"/>
                <a:cs typeface="Calibri" panose="020F0502020204030204" pitchFamily="34" charset="0"/>
              </a:rPr>
              <a:t>Gespräche über subjektiv relevante Themen.</a:t>
            </a:r>
          </a:p>
          <a:p>
            <a:pPr marL="0" indent="0">
              <a:lnSpc>
                <a:spcPct val="150000"/>
              </a:lnSpc>
              <a:buNone/>
            </a:pPr>
            <a:r>
              <a:rPr lang="de-CH" sz="1800" dirty="0">
                <a:latin typeface="Calibri" panose="020F0502020204030204" pitchFamily="34" charset="0"/>
                <a:ea typeface="Times New Roman" panose="02020603050405020304" pitchFamily="18" charset="0"/>
                <a:cs typeface="Calibri" panose="020F0502020204030204" pitchFamily="34" charset="0"/>
              </a:rPr>
              <a:t> </a:t>
            </a:r>
          </a:p>
          <a:p>
            <a:pPr marL="0" indent="0">
              <a:lnSpc>
                <a:spcPct val="150000"/>
              </a:lnSpc>
              <a:buNone/>
            </a:pPr>
            <a:r>
              <a:rPr lang="de-CH" sz="1800" u="sng" dirty="0">
                <a:latin typeface="Calibri" panose="020F0502020204030204" pitchFamily="34" charset="0"/>
                <a:cs typeface="Calibri" panose="020F0502020204030204" pitchFamily="34" charset="0"/>
              </a:rPr>
              <a:t>Was noch geholfen hätte:</a:t>
            </a:r>
          </a:p>
          <a:p>
            <a:pPr>
              <a:lnSpc>
                <a:spcPct val="150000"/>
              </a:lnSpc>
            </a:pPr>
            <a:r>
              <a:rPr lang="de-CH" sz="1800" dirty="0">
                <a:latin typeface="Calibri" panose="020F0502020204030204" pitchFamily="34" charset="0"/>
                <a:cs typeface="Calibri" panose="020F0502020204030204" pitchFamily="34" charset="0"/>
              </a:rPr>
              <a:t>Hilfe beim Erarbeiten von Wissen und Handlungsstrategien rund um Kontaktaufnahme und Beziehungsgestaltung mit Peers.</a:t>
            </a:r>
          </a:p>
          <a:p>
            <a:pPr marL="1149525" lvl="2" indent="-457189">
              <a:lnSpc>
                <a:spcPct val="150000"/>
              </a:lnSpc>
              <a:buFont typeface="Symbol" panose="05050102010706020507" pitchFamily="18" charset="2"/>
              <a:buChar char="®"/>
            </a:pPr>
            <a:r>
              <a:rPr lang="de-CH" sz="1800" dirty="0">
                <a:latin typeface="Calibri" panose="020F0502020204030204" pitchFamily="34" charset="0"/>
                <a:cs typeface="Calibri" panose="020F0502020204030204" pitchFamily="34" charset="0"/>
              </a:rPr>
              <a:t>Kontaktaufnahme</a:t>
            </a:r>
          </a:p>
          <a:p>
            <a:pPr marL="1149525" lvl="2" indent="-457189">
              <a:lnSpc>
                <a:spcPct val="150000"/>
              </a:lnSpc>
              <a:buFont typeface="Symbol" panose="05050102010706020507" pitchFamily="18" charset="2"/>
              <a:buChar char="®"/>
            </a:pPr>
            <a:r>
              <a:rPr lang="de-CH" sz="1800" dirty="0">
                <a:latin typeface="Calibri" panose="020F0502020204030204" pitchFamily="34" charset="0"/>
                <a:cs typeface="Calibri" panose="020F0502020204030204" pitchFamily="34" charset="0"/>
              </a:rPr>
              <a:t>Gespräche führen: Welche unausgesprochenen Gesprächsregeln gibt es? Wie lange sollte ich am Stück sprechen? Wie bekunde ich Interesse an Gegenübers Inhalten? Welche Themen spreche ich mit wem an? Wie beende ich ein Gespräch freundlich, aber bestimmt? </a:t>
            </a:r>
            <a:r>
              <a:rPr lang="de-CH" sz="1800">
                <a:latin typeface="Calibri" panose="020F0502020204030204" pitchFamily="34" charset="0"/>
                <a:cs typeface="Calibri" panose="020F0502020204030204" pitchFamily="34" charset="0"/>
              </a:rPr>
              <a:t>Usw..</a:t>
            </a:r>
            <a:endParaRPr lang="de-CH" sz="1800" dirty="0">
              <a:latin typeface="Calibri" panose="020F0502020204030204" pitchFamily="34" charset="0"/>
              <a:cs typeface="Calibri" panose="020F0502020204030204" pitchFamily="34" charset="0"/>
            </a:endParaRPr>
          </a:p>
          <a:p>
            <a:pPr marL="457189" indent="-457189">
              <a:lnSpc>
                <a:spcPct val="150000"/>
              </a:lnSpc>
              <a:buFont typeface="Syntax LT Std"/>
              <a:buChar char="·"/>
            </a:pPr>
            <a:endParaRPr lang="de-CH"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16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Vorlage Dozierende">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isvorlage Präsentation Dozierende 16zu9" id="{B5758384-5784-4661-A0F2-B4F061FEEC72}" vid="{2C291234-BBEA-4535-A824-9DA3B06D6D00}"/>
    </a:ext>
  </a:extLst>
</a:theme>
</file>

<file path=docProps/app.xml><?xml version="1.0" encoding="utf-8"?>
<Properties xmlns="http://schemas.openxmlformats.org/officeDocument/2006/extended-properties" xmlns:vt="http://schemas.openxmlformats.org/officeDocument/2006/docPropsVTypes">
  <TotalTime>0</TotalTime>
  <Words>95</Words>
  <Application>Microsoft Office PowerPoint</Application>
  <PresentationFormat>Breitbild</PresentationFormat>
  <Paragraphs>10</Paragraphs>
  <Slides>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vt:i4>
      </vt:variant>
    </vt:vector>
  </HeadingPairs>
  <TitlesOfParts>
    <vt:vector size="10" baseType="lpstr">
      <vt:lpstr>MS UI Gothic</vt:lpstr>
      <vt:lpstr>Arial</vt:lpstr>
      <vt:lpstr>Calibri</vt:lpstr>
      <vt:lpstr>Symbol</vt:lpstr>
      <vt:lpstr>Syntax LT Std</vt:lpstr>
      <vt:lpstr>Times</vt:lpstr>
      <vt:lpstr>Times New Roman</vt:lpstr>
      <vt:lpstr>PPT Vorlage Dozierende</vt:lpstr>
      <vt:lpstr>PowerPoint-Präsentation</vt:lpstr>
      <vt:lpstr>Soziales und peerbeziehungen – smalltalk und Quatschen</vt:lpstr>
    </vt:vector>
  </TitlesOfParts>
  <Company>PHBern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Sieger, Fabienne</dc:creator>
  <cp:lastModifiedBy>Zutter, Kristian</cp:lastModifiedBy>
  <cp:revision>2</cp:revision>
  <dcterms:created xsi:type="dcterms:W3CDTF">2023-06-06T08:07:11Z</dcterms:created>
  <dcterms:modified xsi:type="dcterms:W3CDTF">2024-02-26T13:05:55Z</dcterms:modified>
</cp:coreProperties>
</file>