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76" r:id="rId2"/>
    <p:sldId id="377" r:id="rId3"/>
    <p:sldId id="378" r:id="rId4"/>
    <p:sldId id="379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6AF4C5-97A5-45C5-94D3-2A67179664FE}" v="17" dt="2023-10-30T08:49:48.0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eger, Fabienne" userId="7f575595-508d-48eb-9f91-649ad79076b3" providerId="ADAL" clId="{B1FC5CF8-41B4-4915-A6AC-E9E3AFEBDDE1}"/>
    <pc:docChg chg="custSel modSld modMainMaster">
      <pc:chgData name="Sieger, Fabienne" userId="7f575595-508d-48eb-9f91-649ad79076b3" providerId="ADAL" clId="{B1FC5CF8-41B4-4915-A6AC-E9E3AFEBDDE1}" dt="2023-06-23T07:42:00.289" v="59" actId="1076"/>
      <pc:docMkLst>
        <pc:docMk/>
      </pc:docMkLst>
      <pc:sldChg chg="addSp delSp modSp mod modTransition modAnim">
        <pc:chgData name="Sieger, Fabienne" userId="7f575595-508d-48eb-9f91-649ad79076b3" providerId="ADAL" clId="{B1FC5CF8-41B4-4915-A6AC-E9E3AFEBDDE1}" dt="2023-06-23T07:42:00.289" v="59" actId="1076"/>
        <pc:sldMkLst>
          <pc:docMk/>
          <pc:sldMk cId="1852059501" sldId="376"/>
        </pc:sldMkLst>
        <pc:spChg chg="mod">
          <ac:chgData name="Sieger, Fabienne" userId="7f575595-508d-48eb-9f91-649ad79076b3" providerId="ADAL" clId="{B1FC5CF8-41B4-4915-A6AC-E9E3AFEBDDE1}" dt="2023-06-23T07:41:34.178" v="57" actId="20577"/>
          <ac:spMkLst>
            <pc:docMk/>
            <pc:sldMk cId="1852059501" sldId="376"/>
            <ac:spMk id="2" creationId="{D095B0D6-827E-4F4E-95A2-CED2F78679C8}"/>
          </ac:spMkLst>
        </pc:spChg>
        <pc:picChg chg="add del mod">
          <ac:chgData name="Sieger, Fabienne" userId="7f575595-508d-48eb-9f91-649ad79076b3" providerId="ADAL" clId="{B1FC5CF8-41B4-4915-A6AC-E9E3AFEBDDE1}" dt="2023-06-16T09:15:37.429" v="9"/>
          <ac:picMkLst>
            <pc:docMk/>
            <pc:sldMk cId="1852059501" sldId="376"/>
            <ac:picMk id="3" creationId="{93357441-2D17-D079-2B64-ADC1F3236C16}"/>
          </ac:picMkLst>
        </pc:picChg>
        <pc:picChg chg="add del mod">
          <ac:chgData name="Sieger, Fabienne" userId="7f575595-508d-48eb-9f91-649ad79076b3" providerId="ADAL" clId="{B1FC5CF8-41B4-4915-A6AC-E9E3AFEBDDE1}" dt="2023-06-16T09:16:14.291" v="11"/>
          <ac:picMkLst>
            <pc:docMk/>
            <pc:sldMk cId="1852059501" sldId="376"/>
            <ac:picMk id="4" creationId="{1356B06F-7812-CAFD-E80A-2B4BDEB3A781}"/>
          </ac:picMkLst>
        </pc:picChg>
        <pc:picChg chg="add mod">
          <ac:chgData name="Sieger, Fabienne" userId="7f575595-508d-48eb-9f91-649ad79076b3" providerId="ADAL" clId="{B1FC5CF8-41B4-4915-A6AC-E9E3AFEBDDE1}" dt="2023-06-23T07:42:00.289" v="59" actId="1076"/>
          <ac:picMkLst>
            <pc:docMk/>
            <pc:sldMk cId="1852059501" sldId="376"/>
            <ac:picMk id="4" creationId="{F5031EA1-4CEB-6FA8-F392-D87FF7403ADF}"/>
          </ac:picMkLst>
        </pc:picChg>
        <pc:picChg chg="add del mod">
          <ac:chgData name="Sieger, Fabienne" userId="7f575595-508d-48eb-9f91-649ad79076b3" providerId="ADAL" clId="{B1FC5CF8-41B4-4915-A6AC-E9E3AFEBDDE1}" dt="2023-06-16T09:17:29.701" v="13"/>
          <ac:picMkLst>
            <pc:docMk/>
            <pc:sldMk cId="1852059501" sldId="376"/>
            <ac:picMk id="5" creationId="{95BC5108-22D9-7A37-9183-28584A711C41}"/>
          </ac:picMkLst>
        </pc:picChg>
        <pc:picChg chg="add del mod">
          <ac:chgData name="Sieger, Fabienne" userId="7f575595-508d-48eb-9f91-649ad79076b3" providerId="ADAL" clId="{B1FC5CF8-41B4-4915-A6AC-E9E3AFEBDDE1}" dt="2023-06-16T09:20:14.188" v="15"/>
          <ac:picMkLst>
            <pc:docMk/>
            <pc:sldMk cId="1852059501" sldId="376"/>
            <ac:picMk id="6" creationId="{FBE0338A-8883-E9C5-FDD4-42C8F3200C45}"/>
          </ac:picMkLst>
        </pc:picChg>
        <pc:picChg chg="add del mod">
          <ac:chgData name="Sieger, Fabienne" userId="7f575595-508d-48eb-9f91-649ad79076b3" providerId="ADAL" clId="{B1FC5CF8-41B4-4915-A6AC-E9E3AFEBDDE1}" dt="2023-06-16T09:24:58.038" v="17"/>
          <ac:picMkLst>
            <pc:docMk/>
            <pc:sldMk cId="1852059501" sldId="376"/>
            <ac:picMk id="7" creationId="{9CF324EA-3D21-D7D3-A348-48FDE557E88F}"/>
          </ac:picMkLst>
        </pc:picChg>
        <pc:picChg chg="add del mod">
          <ac:chgData name="Sieger, Fabienne" userId="7f575595-508d-48eb-9f91-649ad79076b3" providerId="ADAL" clId="{B1FC5CF8-41B4-4915-A6AC-E9E3AFEBDDE1}" dt="2023-06-16T09:25:48.710" v="19"/>
          <ac:picMkLst>
            <pc:docMk/>
            <pc:sldMk cId="1852059501" sldId="376"/>
            <ac:picMk id="8" creationId="{8CCBCF95-DD82-3696-1F8C-E4766FAE1106}"/>
          </ac:picMkLst>
        </pc:picChg>
        <pc:picChg chg="add del mod">
          <ac:chgData name="Sieger, Fabienne" userId="7f575595-508d-48eb-9f91-649ad79076b3" providerId="ADAL" clId="{B1FC5CF8-41B4-4915-A6AC-E9E3AFEBDDE1}" dt="2023-06-16T09:28:12.427" v="21"/>
          <ac:picMkLst>
            <pc:docMk/>
            <pc:sldMk cId="1852059501" sldId="376"/>
            <ac:picMk id="9" creationId="{A0558FF2-D9BF-C77C-5021-DB25431A4962}"/>
          </ac:picMkLst>
        </pc:picChg>
        <pc:picChg chg="add del mod">
          <ac:chgData name="Sieger, Fabienne" userId="7f575595-508d-48eb-9f91-649ad79076b3" providerId="ADAL" clId="{B1FC5CF8-41B4-4915-A6AC-E9E3AFEBDDE1}" dt="2023-06-16T09:28:42.093" v="23"/>
          <ac:picMkLst>
            <pc:docMk/>
            <pc:sldMk cId="1852059501" sldId="376"/>
            <ac:picMk id="10" creationId="{B33318A2-5B26-50AD-7A98-7106CFD58B4A}"/>
          </ac:picMkLst>
        </pc:picChg>
        <pc:picChg chg="add del mod">
          <ac:chgData name="Sieger, Fabienne" userId="7f575595-508d-48eb-9f91-649ad79076b3" providerId="ADAL" clId="{B1FC5CF8-41B4-4915-A6AC-E9E3AFEBDDE1}" dt="2023-06-16T09:28:59.243" v="25"/>
          <ac:picMkLst>
            <pc:docMk/>
            <pc:sldMk cId="1852059501" sldId="376"/>
            <ac:picMk id="11" creationId="{3E06F797-F4DC-13E0-89B2-9C8CD1F56CFE}"/>
          </ac:picMkLst>
        </pc:picChg>
        <pc:picChg chg="add mod">
          <ac:chgData name="Sieger, Fabienne" userId="7f575595-508d-48eb-9f91-649ad79076b3" providerId="ADAL" clId="{B1FC5CF8-41B4-4915-A6AC-E9E3AFEBDDE1}" dt="2023-06-16T09:33:46.920" v="26"/>
          <ac:picMkLst>
            <pc:docMk/>
            <pc:sldMk cId="1852059501" sldId="376"/>
            <ac:picMk id="12" creationId="{4212E82B-3EFE-EA6F-9A26-CAACCC9A759F}"/>
          </ac:picMkLst>
        </pc:picChg>
      </pc:sldChg>
      <pc:sldChg chg="modSp modTransition">
        <pc:chgData name="Sieger, Fabienne" userId="7f575595-508d-48eb-9f91-649ad79076b3" providerId="ADAL" clId="{B1FC5CF8-41B4-4915-A6AC-E9E3AFEBDDE1}" dt="2023-06-16T09:28:59.243" v="25"/>
        <pc:sldMkLst>
          <pc:docMk/>
          <pc:sldMk cId="3885449060" sldId="377"/>
        </pc:sldMkLst>
        <pc:spChg chg="mod">
          <ac:chgData name="Sieger, Fabienne" userId="7f575595-508d-48eb-9f91-649ad79076b3" providerId="ADAL" clId="{B1FC5CF8-41B4-4915-A6AC-E9E3AFEBDDE1}" dt="2023-06-14T13:56:38.808" v="5" actId="255"/>
          <ac:spMkLst>
            <pc:docMk/>
            <pc:sldMk cId="3885449060" sldId="377"/>
            <ac:spMk id="4" creationId="{00000000-0000-0000-0000-000000000000}"/>
          </ac:spMkLst>
        </pc:spChg>
      </pc:sldChg>
      <pc:sldChg chg="modSp modTransition">
        <pc:chgData name="Sieger, Fabienne" userId="7f575595-508d-48eb-9f91-649ad79076b3" providerId="ADAL" clId="{B1FC5CF8-41B4-4915-A6AC-E9E3AFEBDDE1}" dt="2023-06-16T09:28:59.243" v="25"/>
        <pc:sldMkLst>
          <pc:docMk/>
          <pc:sldMk cId="3737741399" sldId="378"/>
        </pc:sldMkLst>
        <pc:spChg chg="mod">
          <ac:chgData name="Sieger, Fabienne" userId="7f575595-508d-48eb-9f91-649ad79076b3" providerId="ADAL" clId="{B1FC5CF8-41B4-4915-A6AC-E9E3AFEBDDE1}" dt="2023-06-14T13:52:37.595" v="3" actId="255"/>
          <ac:spMkLst>
            <pc:docMk/>
            <pc:sldMk cId="3737741399" sldId="378"/>
            <ac:spMk id="4" creationId="{00000000-0000-0000-0000-000000000000}"/>
          </ac:spMkLst>
        </pc:spChg>
      </pc:sldChg>
      <pc:sldChg chg="modSp modTransition">
        <pc:chgData name="Sieger, Fabienne" userId="7f575595-508d-48eb-9f91-649ad79076b3" providerId="ADAL" clId="{B1FC5CF8-41B4-4915-A6AC-E9E3AFEBDDE1}" dt="2023-06-16T09:28:59.243" v="25"/>
        <pc:sldMkLst>
          <pc:docMk/>
          <pc:sldMk cId="2495476956" sldId="379"/>
        </pc:sldMkLst>
        <pc:spChg chg="mod">
          <ac:chgData name="Sieger, Fabienne" userId="7f575595-508d-48eb-9f91-649ad79076b3" providerId="ADAL" clId="{B1FC5CF8-41B4-4915-A6AC-E9E3AFEBDDE1}" dt="2023-06-14T13:52:26.780" v="1" actId="255"/>
          <ac:spMkLst>
            <pc:docMk/>
            <pc:sldMk cId="2495476956" sldId="379"/>
            <ac:spMk id="4" creationId="{00000000-0000-0000-0000-000000000000}"/>
          </ac:spMkLst>
        </pc:spChg>
      </pc:sldChg>
      <pc:sldMasterChg chg="delSp modSp mod">
        <pc:chgData name="Sieger, Fabienne" userId="7f575595-508d-48eb-9f91-649ad79076b3" providerId="ADAL" clId="{B1FC5CF8-41B4-4915-A6AC-E9E3AFEBDDE1}" dt="2023-06-14T13:57:29.446" v="7" actId="478"/>
        <pc:sldMasterMkLst>
          <pc:docMk/>
          <pc:sldMasterMk cId="1240671486" sldId="2147483660"/>
        </pc:sldMasterMkLst>
        <pc:spChg chg="mod">
          <ac:chgData name="Sieger, Fabienne" userId="7f575595-508d-48eb-9f91-649ad79076b3" providerId="ADAL" clId="{B1FC5CF8-41B4-4915-A6AC-E9E3AFEBDDE1}" dt="2023-06-14T13:57:26.025" v="6"/>
          <ac:spMkLst>
            <pc:docMk/>
            <pc:sldMasterMk cId="1240671486" sldId="2147483660"/>
            <ac:spMk id="2" creationId="{00000000-0000-0000-0000-000000000000}"/>
          </ac:spMkLst>
        </pc:spChg>
        <pc:spChg chg="del">
          <ac:chgData name="Sieger, Fabienne" userId="7f575595-508d-48eb-9f91-649ad79076b3" providerId="ADAL" clId="{B1FC5CF8-41B4-4915-A6AC-E9E3AFEBDDE1}" dt="2023-06-14T13:57:29.446" v="7" actId="478"/>
          <ac:spMkLst>
            <pc:docMk/>
            <pc:sldMasterMk cId="1240671486" sldId="2147483660"/>
            <ac:spMk id="9" creationId="{DAAB8E7E-A581-4304-B52F-9DAE88D9503C}"/>
          </ac:spMkLst>
        </pc:spChg>
      </pc:sldMasterChg>
    </pc:docChg>
  </pc:docChgLst>
  <pc:docChgLst>
    <pc:chgData name="Städler, Judith" userId="b75518b6-4434-4a1d-b498-c215ef793353" providerId="ADAL" clId="{DB6AF4C5-97A5-45C5-94D3-2A67179664FE}"/>
    <pc:docChg chg="modSld">
      <pc:chgData name="Städler, Judith" userId="b75518b6-4434-4a1d-b498-c215ef793353" providerId="ADAL" clId="{DB6AF4C5-97A5-45C5-94D3-2A67179664FE}" dt="2023-10-30T08:56:46.013" v="22" actId="115"/>
      <pc:docMkLst>
        <pc:docMk/>
      </pc:docMkLst>
      <pc:sldChg chg="modSp mod">
        <pc:chgData name="Städler, Judith" userId="b75518b6-4434-4a1d-b498-c215ef793353" providerId="ADAL" clId="{DB6AF4C5-97A5-45C5-94D3-2A67179664FE}" dt="2023-10-30T08:56:37.393" v="20" actId="115"/>
        <pc:sldMkLst>
          <pc:docMk/>
          <pc:sldMk cId="3885449060" sldId="377"/>
        </pc:sldMkLst>
        <pc:spChg chg="mod">
          <ac:chgData name="Städler, Judith" userId="b75518b6-4434-4a1d-b498-c215ef793353" providerId="ADAL" clId="{DB6AF4C5-97A5-45C5-94D3-2A67179664FE}" dt="2023-10-30T08:56:37.393" v="20" actId="115"/>
          <ac:spMkLst>
            <pc:docMk/>
            <pc:sldMk cId="3885449060" sldId="377"/>
            <ac:spMk id="3" creationId="{00000000-0000-0000-0000-000000000000}"/>
          </ac:spMkLst>
        </pc:spChg>
        <pc:spChg chg="mod">
          <ac:chgData name="Städler, Judith" userId="b75518b6-4434-4a1d-b498-c215ef793353" providerId="ADAL" clId="{DB6AF4C5-97A5-45C5-94D3-2A67179664FE}" dt="2023-10-30T08:48:37.920" v="8" actId="20577"/>
          <ac:spMkLst>
            <pc:docMk/>
            <pc:sldMk cId="3885449060" sldId="377"/>
            <ac:spMk id="4" creationId="{00000000-0000-0000-0000-000000000000}"/>
          </ac:spMkLst>
        </pc:spChg>
      </pc:sldChg>
      <pc:sldChg chg="modSp mod">
        <pc:chgData name="Städler, Judith" userId="b75518b6-4434-4a1d-b498-c215ef793353" providerId="ADAL" clId="{DB6AF4C5-97A5-45C5-94D3-2A67179664FE}" dt="2023-10-30T08:56:40.945" v="21" actId="115"/>
        <pc:sldMkLst>
          <pc:docMk/>
          <pc:sldMk cId="3737741399" sldId="378"/>
        </pc:sldMkLst>
        <pc:spChg chg="mod">
          <ac:chgData name="Städler, Judith" userId="b75518b6-4434-4a1d-b498-c215ef793353" providerId="ADAL" clId="{DB6AF4C5-97A5-45C5-94D3-2A67179664FE}" dt="2023-10-30T08:56:40.945" v="21" actId="115"/>
          <ac:spMkLst>
            <pc:docMk/>
            <pc:sldMk cId="3737741399" sldId="378"/>
            <ac:spMk id="3" creationId="{00000000-0000-0000-0000-000000000000}"/>
          </ac:spMkLst>
        </pc:spChg>
        <pc:spChg chg="mod">
          <ac:chgData name="Städler, Judith" userId="b75518b6-4434-4a1d-b498-c215ef793353" providerId="ADAL" clId="{DB6AF4C5-97A5-45C5-94D3-2A67179664FE}" dt="2023-10-30T08:49:48.041" v="18" actId="20577"/>
          <ac:spMkLst>
            <pc:docMk/>
            <pc:sldMk cId="3737741399" sldId="378"/>
            <ac:spMk id="4" creationId="{00000000-0000-0000-0000-000000000000}"/>
          </ac:spMkLst>
        </pc:spChg>
      </pc:sldChg>
      <pc:sldChg chg="modSp mod">
        <pc:chgData name="Städler, Judith" userId="b75518b6-4434-4a1d-b498-c215ef793353" providerId="ADAL" clId="{DB6AF4C5-97A5-45C5-94D3-2A67179664FE}" dt="2023-10-30T08:56:46.013" v="22" actId="115"/>
        <pc:sldMkLst>
          <pc:docMk/>
          <pc:sldMk cId="2495476956" sldId="379"/>
        </pc:sldMkLst>
        <pc:spChg chg="mod">
          <ac:chgData name="Städler, Judith" userId="b75518b6-4434-4a1d-b498-c215ef793353" providerId="ADAL" clId="{DB6AF4C5-97A5-45C5-94D3-2A67179664FE}" dt="2023-10-30T08:56:46.013" v="22" actId="115"/>
          <ac:spMkLst>
            <pc:docMk/>
            <pc:sldMk cId="2495476956" sldId="379"/>
            <ac:spMk id="3" creationId="{00000000-0000-0000-0000-000000000000}"/>
          </ac:spMkLst>
        </pc:spChg>
      </pc:sldChg>
    </pc:docChg>
  </pc:docChgLst>
  <pc:docChgLst>
    <pc:chgData name="Sieger, Fabienne" userId="7f575595-508d-48eb-9f91-649ad79076b3" providerId="ADAL" clId="{C22069FB-79C3-4513-AB53-6630E05D9169}"/>
    <pc:docChg chg="modSld">
      <pc:chgData name="Sieger, Fabienne" userId="7f575595-508d-48eb-9f91-649ad79076b3" providerId="ADAL" clId="{C22069FB-79C3-4513-AB53-6630E05D9169}" dt="2023-09-08T13:33:01.227" v="245" actId="20577"/>
      <pc:docMkLst>
        <pc:docMk/>
      </pc:docMkLst>
      <pc:sldChg chg="modSp mod">
        <pc:chgData name="Sieger, Fabienne" userId="7f575595-508d-48eb-9f91-649ad79076b3" providerId="ADAL" clId="{C22069FB-79C3-4513-AB53-6630E05D9169}" dt="2023-09-08T13:21:17.256" v="1" actId="692"/>
        <pc:sldMkLst>
          <pc:docMk/>
          <pc:sldMk cId="1852059501" sldId="376"/>
        </pc:sldMkLst>
        <pc:picChg chg="mod">
          <ac:chgData name="Sieger, Fabienne" userId="7f575595-508d-48eb-9f91-649ad79076b3" providerId="ADAL" clId="{C22069FB-79C3-4513-AB53-6630E05D9169}" dt="2023-09-08T13:21:17.256" v="1" actId="692"/>
          <ac:picMkLst>
            <pc:docMk/>
            <pc:sldMk cId="1852059501" sldId="376"/>
            <ac:picMk id="4" creationId="{F5031EA1-4CEB-6FA8-F392-D87FF7403ADF}"/>
          </ac:picMkLst>
        </pc:picChg>
      </pc:sldChg>
      <pc:sldChg chg="modSp">
        <pc:chgData name="Sieger, Fabienne" userId="7f575595-508d-48eb-9f91-649ad79076b3" providerId="ADAL" clId="{C22069FB-79C3-4513-AB53-6630E05D9169}" dt="2023-09-08T13:27:56.668" v="148" actId="12"/>
        <pc:sldMkLst>
          <pc:docMk/>
          <pc:sldMk cId="3885449060" sldId="377"/>
        </pc:sldMkLst>
        <pc:spChg chg="mod">
          <ac:chgData name="Sieger, Fabienne" userId="7f575595-508d-48eb-9f91-649ad79076b3" providerId="ADAL" clId="{C22069FB-79C3-4513-AB53-6630E05D9169}" dt="2023-09-08T13:27:56.668" v="148" actId="12"/>
          <ac:spMkLst>
            <pc:docMk/>
            <pc:sldMk cId="3885449060" sldId="377"/>
            <ac:spMk id="4" creationId="{00000000-0000-0000-0000-000000000000}"/>
          </ac:spMkLst>
        </pc:spChg>
      </pc:sldChg>
      <pc:sldChg chg="modSp">
        <pc:chgData name="Sieger, Fabienne" userId="7f575595-508d-48eb-9f91-649ad79076b3" providerId="ADAL" clId="{C22069FB-79C3-4513-AB53-6630E05D9169}" dt="2023-09-08T13:30:28.748" v="236" actId="120"/>
        <pc:sldMkLst>
          <pc:docMk/>
          <pc:sldMk cId="3737741399" sldId="378"/>
        </pc:sldMkLst>
        <pc:spChg chg="mod">
          <ac:chgData name="Sieger, Fabienne" userId="7f575595-508d-48eb-9f91-649ad79076b3" providerId="ADAL" clId="{C22069FB-79C3-4513-AB53-6630E05D9169}" dt="2023-09-08T13:30:28.748" v="236" actId="120"/>
          <ac:spMkLst>
            <pc:docMk/>
            <pc:sldMk cId="3737741399" sldId="378"/>
            <ac:spMk id="4" creationId="{00000000-0000-0000-0000-000000000000}"/>
          </ac:spMkLst>
        </pc:spChg>
      </pc:sldChg>
      <pc:sldChg chg="modSp">
        <pc:chgData name="Sieger, Fabienne" userId="7f575595-508d-48eb-9f91-649ad79076b3" providerId="ADAL" clId="{C22069FB-79C3-4513-AB53-6630E05D9169}" dt="2023-09-08T13:33:01.227" v="245" actId="20577"/>
        <pc:sldMkLst>
          <pc:docMk/>
          <pc:sldMk cId="2495476956" sldId="379"/>
        </pc:sldMkLst>
        <pc:spChg chg="mod">
          <ac:chgData name="Sieger, Fabienne" userId="7f575595-508d-48eb-9f91-649ad79076b3" providerId="ADAL" clId="{C22069FB-79C3-4513-AB53-6630E05D9169}" dt="2023-09-08T13:33:01.227" v="245" actId="20577"/>
          <ac:spMkLst>
            <pc:docMk/>
            <pc:sldMk cId="2495476956" sldId="379"/>
            <ac:spMk id="4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7" descr="BG.jpg"/>
          <p:cNvPicPr>
            <a:picLocks noChangeAspect="1"/>
          </p:cNvPicPr>
          <p:nvPr userDrawn="1"/>
        </p:nvPicPr>
        <p:blipFill rotWithShape="1">
          <a:blip r:embed="rId2"/>
          <a:srcRect t="17905" b="-17905"/>
          <a:stretch/>
        </p:blipFill>
        <p:spPr bwMode="auto">
          <a:xfrm>
            <a:off x="0" y="-48000"/>
            <a:ext cx="12192000" cy="844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4" descr="Log_PHB_bordeau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003330" y="52391"/>
            <a:ext cx="2741247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62708" y="1399051"/>
            <a:ext cx="10464800" cy="685800"/>
          </a:xfrm>
        </p:spPr>
        <p:txBody>
          <a:bodyPr anchor="b"/>
          <a:lstStyle>
            <a:lvl1pPr marL="0" indent="0">
              <a:buFont typeface="Times" charset="0"/>
              <a:buNone/>
              <a:defRPr sz="2267">
                <a:solidFill>
                  <a:srgbClr val="B8223F"/>
                </a:solidFill>
              </a:defRPr>
            </a:lvl1pPr>
          </a:lstStyle>
          <a:p>
            <a:pPr lvl="0"/>
            <a:r>
              <a:rPr lang="de-CH" noProof="0" dirty="0"/>
              <a:t>Datum (TT. Monat JJJJ)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62708" y="2135500"/>
            <a:ext cx="10464800" cy="1869565"/>
          </a:xfrm>
        </p:spPr>
        <p:txBody>
          <a:bodyPr anchor="t"/>
          <a:lstStyle>
            <a:lvl1pPr>
              <a:lnSpc>
                <a:spcPct val="100000"/>
              </a:lnSpc>
              <a:defRPr sz="4133" b="1" u="sng" cap="all" baseline="0">
                <a:solidFill>
                  <a:schemeClr val="tx1"/>
                </a:solidFill>
                <a:uFill>
                  <a:solidFill>
                    <a:srgbClr val="B8223F"/>
                  </a:solidFill>
                </a:uFill>
              </a:defRPr>
            </a:lvl1pPr>
          </a:lstStyle>
          <a:p>
            <a:pPr lvl="0"/>
            <a:r>
              <a:rPr lang="de-DE" noProof="0" dirty="0"/>
              <a:t>Titel</a:t>
            </a:r>
            <a:br>
              <a:rPr lang="de-DE" noProof="0" dirty="0"/>
            </a:br>
            <a:endParaRPr lang="de-CH" noProof="0" dirty="0"/>
          </a:p>
        </p:txBody>
      </p:sp>
      <p:pic>
        <p:nvPicPr>
          <p:cNvPr id="15" name="Picture 44" descr="Log_PHB_bordeau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880310" y="-27384"/>
            <a:ext cx="2969684" cy="946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62707" y="4055715"/>
            <a:ext cx="10464799" cy="525412"/>
          </a:xfrm>
        </p:spPr>
        <p:txBody>
          <a:bodyPr/>
          <a:lstStyle>
            <a:lvl1pPr>
              <a:buNone/>
              <a:defRPr sz="1467" b="1" baseline="0"/>
            </a:lvl1pPr>
          </a:lstStyle>
          <a:p>
            <a:pPr lvl="0"/>
            <a:r>
              <a:rPr lang="de-DE" dirty="0"/>
              <a:t>Vorname Name, Funktion</a:t>
            </a:r>
          </a:p>
        </p:txBody>
      </p:sp>
    </p:spTree>
    <p:extLst>
      <p:ext uri="{BB962C8B-B14F-4D97-AF65-F5344CB8AC3E}">
        <p14:creationId xmlns:p14="http://schemas.microsoft.com/office/powerpoint/2010/main" val="2887462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 mit roter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 userDrawn="1"/>
        </p:nvSpPr>
        <p:spPr>
          <a:xfrm>
            <a:off x="562708" y="452669"/>
            <a:ext cx="11068061" cy="392400"/>
          </a:xfrm>
          <a:prstGeom prst="rect">
            <a:avLst/>
          </a:prstGeom>
          <a:noFill/>
        </p:spPr>
        <p:txBody>
          <a:bodyPr wrap="none" lIns="103852" tIns="51927" rIns="103852" bIns="51927" rtlCol="0">
            <a:noAutofit/>
          </a:bodyPr>
          <a:lstStyle/>
          <a:p>
            <a:r>
              <a:rPr lang="de-CH" sz="2133" b="1" dirty="0">
                <a:latin typeface="+mj-lt"/>
              </a:rPr>
              <a:t>INHALT</a:t>
            </a:r>
            <a:endParaRPr lang="en-US" sz="2133" b="1" dirty="0">
              <a:latin typeface="+mj-lt"/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>
          <a:xfrm>
            <a:off x="562708" y="1144800"/>
            <a:ext cx="11068061" cy="5180400"/>
          </a:xfrm>
        </p:spPr>
        <p:txBody>
          <a:bodyPr/>
          <a:lstStyle>
            <a:lvl1pPr marL="389438" indent="-389438">
              <a:buClr>
                <a:srgbClr val="B8223F"/>
              </a:buClr>
              <a:buFont typeface="+mj-lt"/>
              <a:buAutoNum type="arabicPeriod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946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 -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602000"/>
            <a:ext cx="10128739" cy="1198800"/>
          </a:xfrm>
        </p:spPr>
        <p:txBody>
          <a:bodyPr/>
          <a:lstStyle>
            <a:lvl1pPr marL="0" indent="0">
              <a:buNone/>
              <a:defRPr sz="4133" b="1" u="sng" cap="all" baseline="0">
                <a:uFill>
                  <a:solidFill>
                    <a:srgbClr val="B8223F"/>
                  </a:solidFill>
                </a:uFill>
              </a:defRPr>
            </a:lvl1pPr>
          </a:lstStyle>
          <a:p>
            <a:pPr lvl="0"/>
            <a:r>
              <a:rPr lang="de-CH" dirty="0" err="1"/>
              <a:t>TITel</a:t>
            </a:r>
            <a:r>
              <a:rPr lang="de-CH" dirty="0"/>
              <a:t> einfügen</a:t>
            </a:r>
          </a:p>
        </p:txBody>
      </p:sp>
    </p:spTree>
    <p:extLst>
      <p:ext uri="{BB962C8B-B14F-4D97-AF65-F5344CB8AC3E}">
        <p14:creationId xmlns:p14="http://schemas.microsoft.com/office/powerpoint/2010/main" val="1270761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88640"/>
            <a:ext cx="11068061" cy="288000"/>
          </a:xfrm>
        </p:spPr>
        <p:txBody>
          <a:bodyPr/>
          <a:lstStyle>
            <a:lvl1pPr marL="0" indent="0">
              <a:buNone/>
              <a:defRPr sz="1467" cap="none" baseline="0">
                <a:solidFill>
                  <a:srgbClr val="B8223F"/>
                </a:solidFill>
              </a:defRPr>
            </a:lvl1pPr>
          </a:lstStyle>
          <a:p>
            <a:pPr lvl="0"/>
            <a:r>
              <a:rPr lang="de-DE" dirty="0"/>
              <a:t>Titel Kapitel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2708" y="502077"/>
            <a:ext cx="11066584" cy="393279"/>
          </a:xfrm>
        </p:spPr>
        <p:txBody>
          <a:bodyPr/>
          <a:lstStyle>
            <a:lvl1pPr>
              <a:lnSpc>
                <a:spcPts val="2267"/>
              </a:lnSpc>
              <a:defRPr cap="all" baseline="0"/>
            </a:lvl1pPr>
          </a:lstStyle>
          <a:p>
            <a:r>
              <a:rPr lang="de-CH" dirty="0"/>
              <a:t>Tagesverfassung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89438" indent="-389438">
              <a:buFont typeface="Arial" pitchFamily="34" charset="0"/>
              <a:buChar char="•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7667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88640"/>
            <a:ext cx="11068061" cy="288000"/>
          </a:xfrm>
        </p:spPr>
        <p:txBody>
          <a:bodyPr/>
          <a:lstStyle>
            <a:lvl1pPr marL="0" indent="0">
              <a:buNone/>
              <a:defRPr sz="1467" cap="none" baseline="0">
                <a:solidFill>
                  <a:srgbClr val="B8223F"/>
                </a:solidFill>
              </a:defRPr>
            </a:lvl1pPr>
          </a:lstStyle>
          <a:p>
            <a:pPr lvl="0"/>
            <a:r>
              <a:rPr lang="de-DE" dirty="0"/>
              <a:t>Titel Kapitel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2708" y="502077"/>
            <a:ext cx="11066584" cy="393279"/>
          </a:xfrm>
        </p:spPr>
        <p:txBody>
          <a:bodyPr/>
          <a:lstStyle>
            <a:lvl1pPr>
              <a:lnSpc>
                <a:spcPts val="2267"/>
              </a:lnSpc>
              <a:defRPr cap="all" baseline="0"/>
            </a:lvl1pPr>
          </a:lstStyle>
          <a:p>
            <a:r>
              <a:rPr lang="de-CH" dirty="0"/>
              <a:t>Tagesverfassung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Font typeface="Arial" pitchFamily="34" charset="0"/>
              <a:buNone/>
              <a:defRPr/>
            </a:lvl1pPr>
          </a:lstStyle>
          <a:p>
            <a:pPr algn="just">
              <a:lnSpc>
                <a:spcPct val="150000"/>
              </a:lnSpc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Funktionierende Strategien und Hilfreiche Umstände in meiner Schulzeit: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Quantitativ und qualitativ ausreichende </a:t>
            </a:r>
            <a:r>
              <a:rPr lang="de-CH" sz="1600" dirty="0" err="1">
                <a:effectLst/>
                <a:latin typeface="Syntax LT Std"/>
                <a:ea typeface="Times New Roman" panose="02020603050405020304" pitchFamily="18" charset="0"/>
              </a:rPr>
              <a:t>Regenerierungsphasen</a:t>
            </a: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 (Sequenzen, in denen ich ungestört einer für mich entspannenden Tätigkeit nachgehen konnte)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90575" lvl="1" indent="-380990" algn="just">
              <a:lnSpc>
                <a:spcPct val="150000"/>
              </a:lnSpc>
              <a:buFont typeface="MS UI Gothic" panose="020B0600070205080204" pitchFamily="34" charset="-128"/>
              <a:buChar char="→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Klar strukturierte Tagesabläufe waren Usus in meiner Familie, ebenso Ruhezeiten nach sozialen Anstrengungen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Was noch geholfen hätte: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 err="1">
                <a:effectLst/>
                <a:latin typeface="Syntax LT Std"/>
                <a:ea typeface="Times New Roman" panose="02020603050405020304" pitchFamily="18" charset="0"/>
              </a:rPr>
              <a:t>Lehrerliches</a:t>
            </a: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 (und eigenes) Wissen um die Faktoren, die mein unregelmässiges Leistungsprofil begünstigen (physische, psychische Prozesse), bzw. abmildern (quantitativ und qualitativ ausreichende </a:t>
            </a:r>
            <a:r>
              <a:rPr lang="de-CH" sz="1600" dirty="0" err="1">
                <a:effectLst/>
                <a:latin typeface="Syntax LT Std"/>
                <a:ea typeface="Times New Roman" panose="02020603050405020304" pitchFamily="18" charset="0"/>
              </a:rPr>
              <a:t>Regenerierungsphasen</a:t>
            </a: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, aber auch Wegnehmen von Druck und Schuldzuweisung)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Reduzierte Anforderungen und Aufschub bei anstehenden Arbeitsabgabeterminen bei Überlastung und begrenztem Energiepool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  <a:cs typeface="Times New Roman" panose="02020603050405020304" pitchFamily="18" charset="0"/>
              </a:rPr>
              <a:t>Allgemeines Verständnis innerhalb des Schulsystems für die prägnanten körperlichen und emotionalen Veränderungen und ihren Auswirkungen auf Konzentrations- und Leistungsprofil von Schüler:innen in der Pubertät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0031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88640"/>
            <a:ext cx="11068061" cy="288000"/>
          </a:xfrm>
        </p:spPr>
        <p:txBody>
          <a:bodyPr/>
          <a:lstStyle>
            <a:lvl1pPr marL="0" indent="0">
              <a:buNone/>
              <a:defRPr sz="1467" cap="none" baseline="0">
                <a:solidFill>
                  <a:srgbClr val="B8223F"/>
                </a:solidFill>
              </a:defRPr>
            </a:lvl1pPr>
          </a:lstStyle>
          <a:p>
            <a:pPr lvl="0"/>
            <a:r>
              <a:rPr lang="de-DE" dirty="0"/>
              <a:t>Titel Kapitel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2708" y="502077"/>
            <a:ext cx="11066584" cy="393279"/>
          </a:xfrm>
        </p:spPr>
        <p:txBody>
          <a:bodyPr/>
          <a:lstStyle>
            <a:lvl1pPr>
              <a:lnSpc>
                <a:spcPts val="2267"/>
              </a:lnSpc>
              <a:defRPr cap="all" baseline="0"/>
            </a:lvl1pPr>
          </a:lstStyle>
          <a:p>
            <a:r>
              <a:rPr lang="de-CH" dirty="0"/>
              <a:t>Titel Folie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2708" y="1143000"/>
            <a:ext cx="5341271" cy="5181600"/>
          </a:xfrm>
        </p:spPr>
        <p:txBody>
          <a:bodyPr/>
          <a:lstStyle>
            <a:lvl1pPr marL="389438" indent="-389438">
              <a:buFont typeface="Arial" pitchFamily="34" charset="0"/>
              <a:buChar char="•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3"/>
          </p:nvPr>
        </p:nvSpPr>
        <p:spPr>
          <a:xfrm>
            <a:off x="6288022" y="1124744"/>
            <a:ext cx="5341271" cy="5181600"/>
          </a:xfrm>
        </p:spPr>
        <p:txBody>
          <a:bodyPr/>
          <a:lstStyle>
            <a:lvl1pPr marL="389438" indent="-389438">
              <a:buFont typeface="Arial" pitchFamily="34" charset="0"/>
              <a:buChar char="•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672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2708" y="260349"/>
            <a:ext cx="110665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a14="http://schemas.microsoft.com/office/drawing/2010/main" xmlns:ma14="http://schemas.microsoft.com/office/mac/drawingml/2011/main" val="1"/>
            </a:ext>
          </a:extLst>
        </p:spPr>
        <p:txBody>
          <a:bodyPr vert="horz" wrap="square" lIns="77889" tIns="38945" rIns="77889" bIns="3894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2708" y="1143000"/>
            <a:ext cx="11066584" cy="4909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a14="http://schemas.microsoft.com/office/drawing/2010/main" xmlns:ma14="http://schemas.microsoft.com/office/mac/drawingml/2011/main" val="1"/>
            </a:ext>
          </a:extLst>
        </p:spPr>
        <p:txBody>
          <a:bodyPr vert="horz" wrap="square" lIns="77889" tIns="38945" rIns="77889" bIns="389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2" name="Textfeld 1"/>
          <p:cNvSpPr txBox="1"/>
          <p:nvPr userDrawn="1"/>
        </p:nvSpPr>
        <p:spPr>
          <a:xfrm>
            <a:off x="1583499" y="6408674"/>
            <a:ext cx="7488832" cy="248434"/>
          </a:xfrm>
          <a:prstGeom prst="rect">
            <a:avLst/>
          </a:prstGeom>
          <a:noFill/>
        </p:spPr>
        <p:txBody>
          <a:bodyPr wrap="square" lIns="103852" tIns="51927" rIns="103852" bIns="51927" rtlCol="0">
            <a:spAutoFit/>
          </a:bodyPr>
          <a:lstStyle/>
          <a:p>
            <a:r>
              <a:rPr lang="de-CH" sz="933" b="0" kern="1200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+mn-cs"/>
              </a:rPr>
              <a:t>PHBern, IHP, Heilpädagogische Fachberatung, Fabienne Sieger</a:t>
            </a:r>
            <a:endParaRPr lang="de-CH" sz="933" kern="1200" baseline="0" dirty="0">
              <a:solidFill>
                <a:schemeClr val="tx1"/>
              </a:solidFill>
              <a:latin typeface="+mj-lt"/>
              <a:ea typeface="MS PGothic" pitchFamily="34" charset="-128"/>
              <a:cs typeface="+mn-cs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14541" y="6405035"/>
            <a:ext cx="428887" cy="535564"/>
          </a:xfrm>
          <a:prstGeom prst="rect">
            <a:avLst/>
          </a:prstGeom>
          <a:noFill/>
        </p:spPr>
        <p:txBody>
          <a:bodyPr wrap="square" lIns="103852" tIns="51927" rIns="103852" bIns="51927" rtlCol="0">
            <a:spAutoFit/>
          </a:bodyPr>
          <a:lstStyle/>
          <a:p>
            <a:pPr marL="0" marR="0" indent="0" algn="r" defTabSz="10385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D23FAC-0B9F-41EC-9B0F-03E365D511C9}" type="slidenum">
              <a:rPr lang="de-CH" sz="933" b="0" kern="1200" smtClean="0">
                <a:solidFill>
                  <a:schemeClr val="tx1"/>
                </a:solidFill>
                <a:latin typeface="+mj-lt"/>
                <a:ea typeface="MS PGothic" pitchFamily="34" charset="-128"/>
                <a:cs typeface="+mn-cs"/>
              </a:rPr>
              <a:pPr marL="0" marR="0" indent="0" algn="r" defTabSz="103850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CH" sz="933" b="0" kern="1200" dirty="0">
              <a:solidFill>
                <a:schemeClr val="tx1"/>
              </a:solidFill>
              <a:latin typeface="+mj-lt"/>
              <a:ea typeface="MS PGothic" pitchFamily="34" charset="-128"/>
              <a:cs typeface="+mn-cs"/>
            </a:endParaRPr>
          </a:p>
          <a:p>
            <a:endParaRPr lang="de-CH" sz="933" dirty="0">
              <a:latin typeface="+mj-lt"/>
            </a:endParaRPr>
          </a:p>
        </p:txBody>
      </p:sp>
      <p:pic>
        <p:nvPicPr>
          <p:cNvPr id="8" name="Bild 2" descr="Log_PHB_bordeau.jpg">
            <a:extLst>
              <a:ext uri="{FF2B5EF4-FFF2-40B4-BE49-F238E27FC236}">
                <a16:creationId xmlns:a16="http://schemas.microsoft.com/office/drawing/2014/main" id="{8FC70DB8-5392-435C-BA35-CCECEA5FAB3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9648395" y="6176330"/>
            <a:ext cx="1920213" cy="61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562708" y="6196343"/>
            <a:ext cx="11066584" cy="8127"/>
          </a:xfrm>
          <a:prstGeom prst="line">
            <a:avLst/>
          </a:prstGeom>
          <a:noFill/>
          <a:ln w="3175">
            <a:solidFill>
              <a:srgbClr val="B3B3B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3852" tIns="51927" rIns="103852" bIns="51927" anchor="ctr"/>
          <a:lstStyle/>
          <a:p>
            <a:pPr>
              <a:defRPr/>
            </a:pPr>
            <a:endParaRPr lang="de-DE" sz="2400"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67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/>
  <p:txStyles>
    <p:titleStyle>
      <a:lvl1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5pPr>
      <a:lvl6pPr marL="519252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6pPr>
      <a:lvl7pPr marL="1038503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7pPr>
      <a:lvl8pPr marL="1557756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8pPr>
      <a:lvl9pPr marL="2077008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9pPr>
    </p:titleStyle>
    <p:bodyStyle>
      <a:lvl1pPr marL="216356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•"/>
        <a:defRPr sz="2133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649066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•"/>
        <a:defRPr sz="2133">
          <a:solidFill>
            <a:schemeClr val="tx1"/>
          </a:solidFill>
          <a:latin typeface="+mn-lt"/>
          <a:ea typeface="MS PGothic" pitchFamily="34" charset="-128"/>
        </a:defRPr>
      </a:lvl2pPr>
      <a:lvl3pPr marL="1081774" indent="-216356" algn="l" rtl="0" eaLnBrk="1" fontAlgn="base" hangingPunct="1">
        <a:spcBef>
          <a:spcPct val="20000"/>
        </a:spcBef>
        <a:spcAft>
          <a:spcPct val="0"/>
        </a:spcAft>
        <a:buChar char="–"/>
        <a:defRPr sz="2133">
          <a:solidFill>
            <a:schemeClr val="tx1"/>
          </a:solidFill>
          <a:latin typeface="+mn-lt"/>
          <a:ea typeface="MS PGothic" pitchFamily="34" charset="-128"/>
        </a:defRPr>
      </a:lvl3pPr>
      <a:lvl4pPr marL="1514483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•"/>
        <a:defRPr sz="1867">
          <a:solidFill>
            <a:schemeClr val="tx1"/>
          </a:solidFill>
          <a:latin typeface="+mn-lt"/>
          <a:ea typeface="MS PGothic" pitchFamily="34" charset="-128"/>
        </a:defRPr>
      </a:lvl4pPr>
      <a:lvl5pPr marL="1947195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–"/>
        <a:defRPr sz="1733">
          <a:solidFill>
            <a:schemeClr val="tx1"/>
          </a:solidFill>
          <a:latin typeface="+mn-lt"/>
          <a:ea typeface="MS PGothic" pitchFamily="34" charset="-128"/>
        </a:defRPr>
      </a:lvl5pPr>
      <a:lvl6pPr marL="2466446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6pPr>
      <a:lvl7pPr marL="2985697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7pPr>
      <a:lvl8pPr marL="3504948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8pPr>
      <a:lvl9pPr marL="4024202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252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8503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7756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7008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6259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5510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4762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4015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095B0D6-827E-4F4E-95A2-CED2F78679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31631" y="260648"/>
            <a:ext cx="10128739" cy="768085"/>
          </a:xfrm>
        </p:spPr>
        <p:txBody>
          <a:bodyPr/>
          <a:lstStyle/>
          <a:p>
            <a:pPr algn="ctr"/>
            <a:r>
              <a:rPr lang="de-CH" dirty="0"/>
              <a:t>Pläne und Planänderungen</a:t>
            </a:r>
          </a:p>
          <a:p>
            <a:pPr algn="ctr"/>
            <a:r>
              <a:rPr lang="de-CH" dirty="0"/>
              <a:t>Übergänge</a:t>
            </a:r>
          </a:p>
        </p:txBody>
      </p:sp>
      <p:pic>
        <p:nvPicPr>
          <p:cNvPr id="4" name="Grafik 3" descr="Ein Bild, das Gelände, Boden, draußen, Kunst enthält.&#10;&#10;Automatisch generierte Beschreibung">
            <a:extLst>
              <a:ext uri="{FF2B5EF4-FFF2-40B4-BE49-F238E27FC236}">
                <a16:creationId xmlns:a16="http://schemas.microsoft.com/office/drawing/2014/main" id="{F5031EA1-4CEB-6FA8-F392-D87FF7403A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000" y="1757680"/>
            <a:ext cx="4320000" cy="432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5205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1309"/>
    </mc:Choice>
    <mc:Fallback xmlns="">
      <p:transition spd="slow" advTm="28130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62708" y="164638"/>
            <a:ext cx="11066584" cy="393279"/>
          </a:xfrm>
        </p:spPr>
        <p:txBody>
          <a:bodyPr/>
          <a:lstStyle/>
          <a:p>
            <a:r>
              <a:rPr lang="de-CH" dirty="0"/>
              <a:t>Übergänge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562708" y="740701"/>
            <a:ext cx="11066584" cy="5312016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de-CH" sz="18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Funktionierende Strategien und hilfreiche Umstände in meiner Schulzeit: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cs typeface="Calibri" panose="020F0502020204030204" pitchFamily="34" charset="0"/>
              </a:rPr>
              <a:t>Beim Abschliessen der vorhergehenden Situation: Vorangegangene Handlung oder Sequenz kann an sinniger, dienlicher Stelle abgeschlossen werden, damit auch gedanklich damit abgeschlossen werden kann und die Leistungskapazitäten in hohem Masse dem Kommenden dienlich werden können.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cs typeface="Calibri" panose="020F0502020204030204" pitchFamily="34" charset="0"/>
              </a:rPr>
              <a:t>Einstieg in die nächste Situation: Wochenplanaufgaben, die (zumindest im Wochenverlauf) Vorhersehbarkeit bieten.</a:t>
            </a:r>
            <a:endParaRPr lang="de-CH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44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62708" y="164638"/>
            <a:ext cx="11066584" cy="393279"/>
          </a:xfrm>
        </p:spPr>
        <p:txBody>
          <a:bodyPr/>
          <a:lstStyle/>
          <a:p>
            <a:r>
              <a:rPr lang="de-CH" dirty="0"/>
              <a:t>Übergänge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562708" y="740701"/>
            <a:ext cx="11066584" cy="5312016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de-CH" sz="18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Was auch noch geholfen hätte: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cs typeface="Calibri" panose="020F0502020204030204" pitchFamily="34" charset="0"/>
              </a:rPr>
              <a:t>In der Arbeitssituation: Hilfe beim Unterteilen der Aufgaben in sinnvolle Teilschritte (Ziele), gegebenenfalls etwas mehr Zeit, um den Teilschritt abzuschliessen, bzw. das Ziel zu erreichen und mit der Aufgabe gedanklich abzuschliessen. 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cs typeface="Calibri" panose="020F0502020204030204" pitchFamily="34" charset="0"/>
              </a:rPr>
              <a:t>Beim Abschliessen der Aufgabe: Schon festlegen, wie und wo in der nächsten Sequenz die Arbeit wieder aufgenommen werden kann (auch das erspart einiges an Gedankenkapazitäten beim Zurückkommen zu dieser Arbeit und erleichtert den Wiedereinstieg).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cs typeface="Calibri" panose="020F0502020204030204" pitchFamily="34" charset="0"/>
              </a:rPr>
              <a:t>Auf dem Weg in die nächste Situation: Ist der Arbeitsspeicher durch die obenstehenden, dienlichen Schritte entlasteter, bleiben potenziell grössere Energieressourcen, um reizintensive Situationen mit Anforderung an Orientierung auf dem Schulhausareal und in den Gängen zu bewältigen.</a:t>
            </a:r>
          </a:p>
        </p:txBody>
      </p:sp>
    </p:spTree>
    <p:extLst>
      <p:ext uri="{BB962C8B-B14F-4D97-AF65-F5344CB8AC3E}">
        <p14:creationId xmlns:p14="http://schemas.microsoft.com/office/powerpoint/2010/main" val="373774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62708" y="164638"/>
            <a:ext cx="11066584" cy="393279"/>
          </a:xfrm>
        </p:spPr>
        <p:txBody>
          <a:bodyPr/>
          <a:lstStyle/>
          <a:p>
            <a:r>
              <a:rPr lang="de-CH" dirty="0"/>
              <a:t>Übergänge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562708" y="740701"/>
            <a:ext cx="11066584" cy="5312016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de-CH" sz="18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Was auch noch geholfen hätte: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cs typeface="Calibri" panose="020F0502020204030204" pitchFamily="34" charset="0"/>
              </a:rPr>
              <a:t>Auf dem Weg in die nächste Situation: Weitere diesbezüglich hilfreiche Strategien sind unter Orientierung im Schulhaus aufgelistet.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cs typeface="Calibri" panose="020F0502020204030204" pitchFamily="34" charset="0"/>
              </a:rPr>
              <a:t>Einstieg in die nächste Situation: Einstiegsaufgabe entweder vorbereitet aus letzter Stunde dieses Unterrichtsfachs oder an Wandtafel o.ä. notiert, als visuelle Erinnerungshilfe, falls der Einstieg nicht mit der Klasse gelingt.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cs typeface="Calibri" panose="020F0502020204030204" pitchFamily="34" charset="0"/>
              </a:rPr>
              <a:t>Einstieg in die nächste Situation: Möglichkeit des Einstiegs ohne Zeitdruck, d.h. bewusst Übergangszeit einberechnen, ankommen, verarbeiten und danach einsteigen lassen.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cs typeface="Calibri" panose="020F0502020204030204" pitchFamily="34" charset="0"/>
              </a:rPr>
              <a:t>Verständnis dafür, dass eventuell Angefangenes oder unbefriedigend Abgeschlossenes aus vorheriger Lektion noch abgeschlossen werden muss, um Kapazitäten für den Einstieg in die neue Aufgabe zu schaffen.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de-CH" sz="1867" u="sng" dirty="0">
              <a:latin typeface="Syntax LT Std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47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PT Vorlage Dozierende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asisvorlage Präsentation Dozierende 16zu9" id="{B5758384-5784-4661-A0F2-B4F061FEEC72}" vid="{2C291234-BBEA-4535-A824-9DA3B06D6D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312</Words>
  <Application>Microsoft Office PowerPoint</Application>
  <PresentationFormat>Breitbild</PresentationFormat>
  <Paragraphs>17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1" baseType="lpstr">
      <vt:lpstr>MS UI Gothic</vt:lpstr>
      <vt:lpstr>Arial</vt:lpstr>
      <vt:lpstr>Calibri</vt:lpstr>
      <vt:lpstr>Syntax LT Std</vt:lpstr>
      <vt:lpstr>Times</vt:lpstr>
      <vt:lpstr>Times New Roman</vt:lpstr>
      <vt:lpstr>PPT Vorlage Dozierende</vt:lpstr>
      <vt:lpstr>PowerPoint-Präsentation</vt:lpstr>
      <vt:lpstr>Übergänge</vt:lpstr>
      <vt:lpstr>Übergänge</vt:lpstr>
      <vt:lpstr>Übergänge</vt:lpstr>
    </vt:vector>
  </TitlesOfParts>
  <Company>PHBern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Sieger, Fabienne</dc:creator>
  <cp:lastModifiedBy>Zutter, Kristian</cp:lastModifiedBy>
  <cp:revision>2</cp:revision>
  <dcterms:created xsi:type="dcterms:W3CDTF">2023-06-06T08:02:55Z</dcterms:created>
  <dcterms:modified xsi:type="dcterms:W3CDTF">2024-02-26T12:52:42Z</dcterms:modified>
</cp:coreProperties>
</file>